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258" r:id="rId3"/>
    <p:sldId id="260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8" r:id="rId13"/>
    <p:sldId id="297" r:id="rId14"/>
    <p:sldId id="296" r:id="rId15"/>
    <p:sldId id="299" r:id="rId16"/>
    <p:sldId id="304" r:id="rId17"/>
    <p:sldId id="306" r:id="rId18"/>
    <p:sldId id="305" r:id="rId19"/>
    <p:sldId id="317" r:id="rId20"/>
    <p:sldId id="307" r:id="rId21"/>
    <p:sldId id="308" r:id="rId22"/>
    <p:sldId id="319" r:id="rId23"/>
    <p:sldId id="318" r:id="rId24"/>
    <p:sldId id="316" r:id="rId25"/>
    <p:sldId id="312" r:id="rId26"/>
    <p:sldId id="311" r:id="rId27"/>
    <p:sldId id="314" r:id="rId28"/>
    <p:sldId id="286" r:id="rId29"/>
  </p:sldIdLst>
  <p:sldSz cx="9144000" cy="5143500" type="screen16x9"/>
  <p:notesSz cx="6858000" cy="9144000"/>
  <p:embeddedFontLst>
    <p:embeddedFont>
      <p:font typeface="Didact Gothic" panose="020B0604020202020204" charset="0"/>
      <p:regular r:id="rId31"/>
    </p:embeddedFont>
    <p:embeddedFont>
      <p:font typeface="Pacifico" panose="020B0604020202020204" charset="-5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C840F7-63B2-427D-A5DA-F7B355633398}">
  <a:tblStyle styleId="{E4C840F7-63B2-427D-A5DA-F7B3556333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6" autoAdjust="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0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А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Б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В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8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Ъ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Ы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Ь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1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Г 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Д 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Е, Ё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2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Ж 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З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И, Й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3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К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Л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М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 custLinFactNeighborY="234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4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Н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О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П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5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Р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С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Т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6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У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Ф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Х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7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Ц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Ч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Ш,Щ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813396-7FAF-48C7-AD6B-FD5A4849AD8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36434A-DD77-4219-9F20-366F9E7DA065}">
      <dgm:prSet phldrT="[Текст]" custT="1"/>
      <dgm:spPr>
        <a:xfrm>
          <a:off x="771919" y="899473"/>
          <a:ext cx="711998" cy="71199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9</a:t>
          </a:r>
        </a:p>
      </dgm:t>
    </dgm:pt>
    <dgm:pt modelId="{49DC4049-1587-4D0C-86A0-2E7AFF9389DE}" type="par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308A533-8582-4E61-8627-81C5BDD153F9}" type="sibTrans" cxnId="{FC74408E-6C15-414D-81F9-1DEA774C33D4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AA7FCE2-E36D-45E0-BB9B-AEF1B66ED0EF}">
      <dgm:prSet phldrT="[Текст]" custT="1"/>
      <dgm:spPr>
        <a:xfrm>
          <a:off x="1000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Э</a:t>
          </a:r>
        </a:p>
      </dgm:t>
    </dgm:pt>
    <dgm:pt modelId="{0EB52E95-BA35-4156-BC99-9EC634622C5A}" type="parTrans" cxnId="{1EE3C2DD-0F23-4BFE-A93B-9170E4E3BBA3}">
      <dgm:prSet/>
      <dgm:spPr>
        <a:xfrm rot="12900000">
          <a:off x="287344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81F49BDD-5D8A-4F84-AC17-22956EEAD8BD}" type="sibTrans" cxnId="{1EE3C2DD-0F23-4BFE-A93B-9170E4E3BBA3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DAE8CA41-F3BE-4D6C-ABD4-B0825B66B159}">
      <dgm:prSet phldrT="[Текст]" custT="1"/>
      <dgm:spPr>
        <a:xfrm>
          <a:off x="789719" y="22065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Ю</a:t>
          </a:r>
        </a:p>
      </dgm:t>
    </dgm:pt>
    <dgm:pt modelId="{416CEFDD-8324-4563-A28D-FB0C7456ADC0}" type="parTrans" cxnId="{396567CD-5EAE-4375-9CA8-A07FA0857170}">
      <dgm:prSet/>
      <dgm:spPr>
        <a:xfrm rot="16200000">
          <a:off x="841182" y="47790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666D9B20-0526-4BE7-8E3B-F2B7D01C6F46}" type="sibTrans" cxnId="{396567CD-5EAE-4375-9CA8-A07FA0857170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A756CED9-5ADD-4ADB-83B8-2E24D1181A24}">
      <dgm:prSet phldrT="[Текст]" custT="1"/>
      <dgm:spPr>
        <a:xfrm>
          <a:off x="1578438" y="432646"/>
          <a:ext cx="676398" cy="54111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Я</a:t>
          </a:r>
        </a:p>
      </dgm:t>
    </dgm:pt>
    <dgm:pt modelId="{48ECDD18-2E19-4021-BEC4-671C8F9175AE}" type="parTrans" cxnId="{70515959-6357-440B-BEA3-27D3334C1B89}">
      <dgm:prSet/>
      <dgm:spPr>
        <a:xfrm rot="19500000">
          <a:off x="1395021" y="766211"/>
          <a:ext cx="573472" cy="202919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08D2F41D-6FB9-47C7-B33D-E7E00BA80B3E}" type="sibTrans" cxnId="{70515959-6357-440B-BEA3-27D3334C1B89}">
      <dgm:prSet/>
      <dgm:spPr/>
      <dgm:t>
        <a:bodyPr/>
        <a:lstStyle/>
        <a:p>
          <a:endParaRPr lang="ru-RU" sz="2000">
            <a:solidFill>
              <a:schemeClr val="accent2">
                <a:lumMod val="60000"/>
                <a:lumOff val="40000"/>
              </a:schemeClr>
            </a:solidFill>
            <a:latin typeface="Pacifico" panose="020B0604020202020204" charset="-52"/>
          </a:endParaRPr>
        </a:p>
      </dgm:t>
    </dgm:pt>
    <dgm:pt modelId="{4FD3CCC9-EBB7-4327-939A-BDDB7F51F2C4}" type="pres">
      <dgm:prSet presAssocID="{B7813396-7FAF-48C7-AD6B-FD5A4849AD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10B44-A4E4-478D-92D3-143B73640872}" type="pres">
      <dgm:prSet presAssocID="{7B36434A-DD77-4219-9F20-366F9E7DA065}" presName="centerShape" presStyleLbl="node0" presStyleIdx="0" presStyleCnt="1"/>
      <dgm:spPr/>
    </dgm:pt>
    <dgm:pt modelId="{9EAFD163-A25A-44C0-A254-2695893FB1FB}" type="pres">
      <dgm:prSet presAssocID="{0EB52E95-BA35-4156-BC99-9EC634622C5A}" presName="parTrans" presStyleLbl="bgSibTrans2D1" presStyleIdx="0" presStyleCnt="3"/>
      <dgm:spPr/>
    </dgm:pt>
    <dgm:pt modelId="{A5598729-A6AA-4469-AAC4-43CE86D970A4}" type="pres">
      <dgm:prSet presAssocID="{8AA7FCE2-E36D-45E0-BB9B-AEF1B66ED0EF}" presName="node" presStyleLbl="node1" presStyleIdx="0" presStyleCnt="3">
        <dgm:presLayoutVars>
          <dgm:bulletEnabled val="1"/>
        </dgm:presLayoutVars>
      </dgm:prSet>
      <dgm:spPr/>
    </dgm:pt>
    <dgm:pt modelId="{62886064-B2D6-4DB4-B61C-ED3DC25D7D19}" type="pres">
      <dgm:prSet presAssocID="{416CEFDD-8324-4563-A28D-FB0C7456ADC0}" presName="parTrans" presStyleLbl="bgSibTrans2D1" presStyleIdx="1" presStyleCnt="3"/>
      <dgm:spPr/>
    </dgm:pt>
    <dgm:pt modelId="{1E6080C5-4D9B-48D2-A260-703A6ADFB4EF}" type="pres">
      <dgm:prSet presAssocID="{DAE8CA41-F3BE-4D6C-ABD4-B0825B66B159}" presName="node" presStyleLbl="node1" presStyleIdx="1" presStyleCnt="3">
        <dgm:presLayoutVars>
          <dgm:bulletEnabled val="1"/>
        </dgm:presLayoutVars>
      </dgm:prSet>
      <dgm:spPr/>
    </dgm:pt>
    <dgm:pt modelId="{9612F9E6-AEF2-48E8-AD07-519BA519CA9A}" type="pres">
      <dgm:prSet presAssocID="{48ECDD18-2E19-4021-BEC4-671C8F9175AE}" presName="parTrans" presStyleLbl="bgSibTrans2D1" presStyleIdx="2" presStyleCnt="3"/>
      <dgm:spPr/>
    </dgm:pt>
    <dgm:pt modelId="{93666F7A-262B-4253-9A24-90046A24EBC9}" type="pres">
      <dgm:prSet presAssocID="{A756CED9-5ADD-4ADB-83B8-2E24D1181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D0854336-2AE6-4107-AE8D-01DC00BFC7E5}" type="presOf" srcId="{0EB52E95-BA35-4156-BC99-9EC634622C5A}" destId="{9EAFD163-A25A-44C0-A254-2695893FB1FB}" srcOrd="0" destOrd="0" presId="urn:microsoft.com/office/officeart/2005/8/layout/radial4"/>
    <dgm:cxn modelId="{7AA73A66-61E7-4AA6-9FD6-5BA6167460A6}" type="presOf" srcId="{DAE8CA41-F3BE-4D6C-ABD4-B0825B66B159}" destId="{1E6080C5-4D9B-48D2-A260-703A6ADFB4EF}" srcOrd="0" destOrd="0" presId="urn:microsoft.com/office/officeart/2005/8/layout/radial4"/>
    <dgm:cxn modelId="{8CE8404E-B490-483D-BC97-812EC004F2E8}" type="presOf" srcId="{B7813396-7FAF-48C7-AD6B-FD5A4849AD80}" destId="{4FD3CCC9-EBB7-4327-939A-BDDB7F51F2C4}" srcOrd="0" destOrd="0" presId="urn:microsoft.com/office/officeart/2005/8/layout/radial4"/>
    <dgm:cxn modelId="{70515959-6357-440B-BEA3-27D3334C1B89}" srcId="{7B36434A-DD77-4219-9F20-366F9E7DA065}" destId="{A756CED9-5ADD-4ADB-83B8-2E24D1181A24}" srcOrd="2" destOrd="0" parTransId="{48ECDD18-2E19-4021-BEC4-671C8F9175AE}" sibTransId="{08D2F41D-6FB9-47C7-B33D-E7E00BA80B3E}"/>
    <dgm:cxn modelId="{FC74408E-6C15-414D-81F9-1DEA774C33D4}" srcId="{B7813396-7FAF-48C7-AD6B-FD5A4849AD80}" destId="{7B36434A-DD77-4219-9F20-366F9E7DA065}" srcOrd="0" destOrd="0" parTransId="{49DC4049-1587-4D0C-86A0-2E7AFF9389DE}" sibTransId="{D308A533-8582-4E61-8627-81C5BDD153F9}"/>
    <dgm:cxn modelId="{85E21AA0-D326-48E3-9B1A-A4EF5C82FFE9}" type="presOf" srcId="{8AA7FCE2-E36D-45E0-BB9B-AEF1B66ED0EF}" destId="{A5598729-A6AA-4469-AAC4-43CE86D970A4}" srcOrd="0" destOrd="0" presId="urn:microsoft.com/office/officeart/2005/8/layout/radial4"/>
    <dgm:cxn modelId="{2B1681BC-ADBE-4852-8F6F-08A994074D02}" type="presOf" srcId="{416CEFDD-8324-4563-A28D-FB0C7456ADC0}" destId="{62886064-B2D6-4DB4-B61C-ED3DC25D7D19}" srcOrd="0" destOrd="0" presId="urn:microsoft.com/office/officeart/2005/8/layout/radial4"/>
    <dgm:cxn modelId="{396567CD-5EAE-4375-9CA8-A07FA0857170}" srcId="{7B36434A-DD77-4219-9F20-366F9E7DA065}" destId="{DAE8CA41-F3BE-4D6C-ABD4-B0825B66B159}" srcOrd="1" destOrd="0" parTransId="{416CEFDD-8324-4563-A28D-FB0C7456ADC0}" sibTransId="{666D9B20-0526-4BE7-8E3B-F2B7D01C6F46}"/>
    <dgm:cxn modelId="{1EE3C2DD-0F23-4BFE-A93B-9170E4E3BBA3}" srcId="{7B36434A-DD77-4219-9F20-366F9E7DA065}" destId="{8AA7FCE2-E36D-45E0-BB9B-AEF1B66ED0EF}" srcOrd="0" destOrd="0" parTransId="{0EB52E95-BA35-4156-BC99-9EC634622C5A}" sibTransId="{81F49BDD-5D8A-4F84-AC17-22956EEAD8BD}"/>
    <dgm:cxn modelId="{853078F2-9BF6-4392-AAAC-B82B5AFC3379}" type="presOf" srcId="{7B36434A-DD77-4219-9F20-366F9E7DA065}" destId="{B3210B44-A4E4-478D-92D3-143B73640872}" srcOrd="0" destOrd="0" presId="urn:microsoft.com/office/officeart/2005/8/layout/radial4"/>
    <dgm:cxn modelId="{6D1E7CF6-2EB1-476D-A6E5-D0063B65BB99}" type="presOf" srcId="{48ECDD18-2E19-4021-BEC4-671C8F9175AE}" destId="{9612F9E6-AEF2-48E8-AD07-519BA519CA9A}" srcOrd="0" destOrd="0" presId="urn:microsoft.com/office/officeart/2005/8/layout/radial4"/>
    <dgm:cxn modelId="{D489A2FB-4BE2-4501-9BBE-EEE5E8834937}" type="presOf" srcId="{A756CED9-5ADD-4ADB-83B8-2E24D1181A24}" destId="{93666F7A-262B-4253-9A24-90046A24EBC9}" srcOrd="0" destOrd="0" presId="urn:microsoft.com/office/officeart/2005/8/layout/radial4"/>
    <dgm:cxn modelId="{C7E1DCF4-CE82-47D0-A798-0F058019DB1D}" type="presParOf" srcId="{4FD3CCC9-EBB7-4327-939A-BDDB7F51F2C4}" destId="{B3210B44-A4E4-478D-92D3-143B73640872}" srcOrd="0" destOrd="0" presId="urn:microsoft.com/office/officeart/2005/8/layout/radial4"/>
    <dgm:cxn modelId="{6FC15C92-E3C3-4A2F-9243-786B06366C6F}" type="presParOf" srcId="{4FD3CCC9-EBB7-4327-939A-BDDB7F51F2C4}" destId="{9EAFD163-A25A-44C0-A254-2695893FB1FB}" srcOrd="1" destOrd="0" presId="urn:microsoft.com/office/officeart/2005/8/layout/radial4"/>
    <dgm:cxn modelId="{0A854786-8151-4FC4-A724-43097AA83740}" type="presParOf" srcId="{4FD3CCC9-EBB7-4327-939A-BDDB7F51F2C4}" destId="{A5598729-A6AA-4469-AAC4-43CE86D970A4}" srcOrd="2" destOrd="0" presId="urn:microsoft.com/office/officeart/2005/8/layout/radial4"/>
    <dgm:cxn modelId="{6D52B65D-4D55-4939-87B9-093C231839A6}" type="presParOf" srcId="{4FD3CCC9-EBB7-4327-939A-BDDB7F51F2C4}" destId="{62886064-B2D6-4DB4-B61C-ED3DC25D7D19}" srcOrd="3" destOrd="0" presId="urn:microsoft.com/office/officeart/2005/8/layout/radial4"/>
    <dgm:cxn modelId="{2466862C-F92B-45F9-B6B9-B99318C52361}" type="presParOf" srcId="{4FD3CCC9-EBB7-4327-939A-BDDB7F51F2C4}" destId="{1E6080C5-4D9B-48D2-A260-703A6ADFB4EF}" srcOrd="4" destOrd="0" presId="urn:microsoft.com/office/officeart/2005/8/layout/radial4"/>
    <dgm:cxn modelId="{ED6E83AA-8207-47FC-86D4-43B24DDA01FF}" type="presParOf" srcId="{4FD3CCC9-EBB7-4327-939A-BDDB7F51F2C4}" destId="{9612F9E6-AEF2-48E8-AD07-519BA519CA9A}" srcOrd="5" destOrd="0" presId="urn:microsoft.com/office/officeart/2005/8/layout/radial4"/>
    <dgm:cxn modelId="{F80F6AE4-421E-41C0-B14F-44EE46FC7F52}" type="presParOf" srcId="{4FD3CCC9-EBB7-4327-939A-BDDB7F51F2C4}" destId="{93666F7A-262B-4253-9A24-90046A24EB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0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А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Б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В</a:t>
          </a:r>
        </a:p>
      </dsp:txBody>
      <dsp:txXfrm>
        <a:off x="1471968" y="406822"/>
        <a:ext cx="595277" cy="4703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8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Ъ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Ы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Ь</a:t>
          </a:r>
        </a:p>
      </dsp:txBody>
      <dsp:txXfrm>
        <a:off x="1471968" y="406822"/>
        <a:ext cx="595277" cy="470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1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Г 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Д 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Е, Ё</a:t>
          </a:r>
        </a:p>
      </dsp:txBody>
      <dsp:txXfrm>
        <a:off x="1471968" y="406822"/>
        <a:ext cx="595277" cy="470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2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Ж 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З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И, Й</a:t>
          </a:r>
        </a:p>
      </dsp:txBody>
      <dsp:txXfrm>
        <a:off x="1471968" y="406822"/>
        <a:ext cx="595277" cy="470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7319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3</a:t>
          </a:r>
        </a:p>
      </dsp:txBody>
      <dsp:txXfrm>
        <a:off x="809019" y="923595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13144">
          <a:off x="264636" y="701629"/>
          <a:ext cx="531655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К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4788" y="435934"/>
          <a:ext cx="533325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Л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486856">
          <a:off x="1286610" y="701629"/>
          <a:ext cx="531655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М</a:t>
          </a:r>
        </a:p>
      </dsp:txBody>
      <dsp:txXfrm>
        <a:off x="1471968" y="406822"/>
        <a:ext cx="595277" cy="470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4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Н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О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П</a:t>
          </a:r>
        </a:p>
      </dsp:txBody>
      <dsp:txXfrm>
        <a:off x="1471968" y="406822"/>
        <a:ext cx="595277" cy="470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5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Р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С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Т</a:t>
          </a:r>
        </a:p>
      </dsp:txBody>
      <dsp:txXfrm>
        <a:off x="1471968" y="406822"/>
        <a:ext cx="595277" cy="470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6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У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Ф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Х</a:t>
          </a:r>
        </a:p>
      </dsp:txBody>
      <dsp:txXfrm>
        <a:off x="1471968" y="406822"/>
        <a:ext cx="595277" cy="470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7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Ц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Ч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Ш,Щ</a:t>
          </a:r>
        </a:p>
      </dsp:txBody>
      <dsp:txXfrm>
        <a:off x="1471968" y="406822"/>
        <a:ext cx="595277" cy="4703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0B44-A4E4-478D-92D3-143B73640872}">
      <dsp:nvSpPr>
        <dsp:cNvPr id="0" name=""/>
        <dsp:cNvSpPr/>
      </dsp:nvSpPr>
      <dsp:spPr>
        <a:xfrm>
          <a:off x="712743" y="823158"/>
          <a:ext cx="657416" cy="657416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9</a:t>
          </a:r>
        </a:p>
      </dsp:txBody>
      <dsp:txXfrm>
        <a:off x="809019" y="919434"/>
        <a:ext cx="464864" cy="464864"/>
      </dsp:txXfrm>
    </dsp:sp>
    <dsp:sp modelId="{9EAFD163-A25A-44C0-A254-2695893FB1FB}">
      <dsp:nvSpPr>
        <dsp:cNvPr id="0" name=""/>
        <dsp:cNvSpPr/>
      </dsp:nvSpPr>
      <dsp:spPr>
        <a:xfrm rot="12900000">
          <a:off x="265425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98729-A6AA-4469-AAC4-43CE86D970A4}">
      <dsp:nvSpPr>
        <dsp:cNvPr id="0" name=""/>
        <dsp:cNvSpPr/>
      </dsp:nvSpPr>
      <dsp:spPr>
        <a:xfrm>
          <a:off x="1022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Э</a:t>
          </a:r>
        </a:p>
      </dsp:txBody>
      <dsp:txXfrm>
        <a:off x="15656" y="406822"/>
        <a:ext cx="595277" cy="470368"/>
      </dsp:txXfrm>
    </dsp:sp>
    <dsp:sp modelId="{62886064-B2D6-4DB4-B61C-ED3DC25D7D19}">
      <dsp:nvSpPr>
        <dsp:cNvPr id="0" name=""/>
        <dsp:cNvSpPr/>
      </dsp:nvSpPr>
      <dsp:spPr>
        <a:xfrm rot="16200000">
          <a:off x="776754" y="433968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80C5-4D9B-48D2-A260-703A6ADFB4EF}">
      <dsp:nvSpPr>
        <dsp:cNvPr id="0" name=""/>
        <dsp:cNvSpPr/>
      </dsp:nvSpPr>
      <dsp:spPr>
        <a:xfrm>
          <a:off x="729178" y="13134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Ю</a:t>
          </a:r>
        </a:p>
      </dsp:txBody>
      <dsp:txXfrm>
        <a:off x="743812" y="27768"/>
        <a:ext cx="595277" cy="470368"/>
      </dsp:txXfrm>
    </dsp:sp>
    <dsp:sp modelId="{9612F9E6-AEF2-48E8-AD07-519BA519CA9A}">
      <dsp:nvSpPr>
        <dsp:cNvPr id="0" name=""/>
        <dsp:cNvSpPr/>
      </dsp:nvSpPr>
      <dsp:spPr>
        <a:xfrm rot="19500000">
          <a:off x="1288082" y="700149"/>
          <a:ext cx="529394" cy="187363"/>
        </a:xfrm>
        <a:prstGeom prst="leftArrow">
          <a:avLst>
            <a:gd name="adj1" fmla="val 60000"/>
            <a:gd name="adj2" fmla="val 50000"/>
          </a:avLst>
        </a:prstGeom>
        <a:solidFill>
          <a:srgbClr val="00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F7A-262B-4253-9A24-90046A24EBC9}">
      <dsp:nvSpPr>
        <dsp:cNvPr id="0" name=""/>
        <dsp:cNvSpPr/>
      </dsp:nvSpPr>
      <dsp:spPr>
        <a:xfrm>
          <a:off x="1457334" y="392188"/>
          <a:ext cx="624545" cy="49963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2">
                  <a:lumMod val="60000"/>
                  <a:lumOff val="40000"/>
                </a:schemeClr>
              </a:solidFill>
              <a:latin typeface="Pacifico" panose="020B0604020202020204" charset="-52"/>
              <a:ea typeface="+mn-ea"/>
              <a:cs typeface="+mn-cs"/>
            </a:rPr>
            <a:t>Я</a:t>
          </a:r>
        </a:p>
      </dsp:txBody>
      <dsp:txXfrm>
        <a:off x="1471968" y="406822"/>
        <a:ext cx="595277" cy="47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6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90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201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49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79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0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44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a2764d995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a2764d995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3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11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37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48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98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70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1562000"/>
            <a:ext cx="35484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3144000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2458250"/>
            <a:ext cx="34479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2383925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720000" y="3413650"/>
            <a:ext cx="24282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11950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43" name="Google Shape;43;p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44" name="Google Shape;44;p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46" name="Google Shape;46;p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4012538"/>
            <a:ext cx="3424362" cy="2579218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29" y="-1787795"/>
            <a:ext cx="3241411" cy="3184444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7380027" y="-1179454"/>
            <a:ext cx="2323917" cy="1971521"/>
            <a:chOff x="7380027" y="-1179454"/>
            <a:chExt cx="2323917" cy="1971521"/>
          </a:xfrm>
        </p:grpSpPr>
        <p:sp>
          <p:nvSpPr>
            <p:cNvPr id="249" name="Google Shape;249;p13"/>
            <p:cNvSpPr/>
            <p:nvPr/>
          </p:nvSpPr>
          <p:spPr>
            <a:xfrm rot="10800000">
              <a:off x="7380027" y="-1179454"/>
              <a:ext cx="2122899" cy="1706942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13"/>
            <p:cNvGrpSpPr/>
            <p:nvPr/>
          </p:nvGrpSpPr>
          <p:grpSpPr>
            <a:xfrm rot="10800000">
              <a:off x="7742369" y="-840109"/>
              <a:ext cx="1961575" cy="1632176"/>
              <a:chOff x="-347374" y="4474725"/>
              <a:chExt cx="1961575" cy="16321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-347374" y="4474725"/>
                <a:ext cx="1961575" cy="1632176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3"/>
              <p:cNvGrpSpPr/>
              <p:nvPr/>
            </p:nvGrpSpPr>
            <p:grpSpPr>
              <a:xfrm>
                <a:off x="-26321" y="4629538"/>
                <a:ext cx="1436879" cy="929505"/>
                <a:chOff x="-3171530" y="2930427"/>
                <a:chExt cx="1885915" cy="1219982"/>
              </a:xfrm>
            </p:grpSpPr>
            <p:sp>
              <p:nvSpPr>
                <p:cNvPr id="253" name="Google Shape;253;p1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6" name="Google Shape;266;p13"/>
          <p:cNvGrpSpPr/>
          <p:nvPr/>
        </p:nvGrpSpPr>
        <p:grpSpPr>
          <a:xfrm rot="1758937">
            <a:off x="-1204798" y="4497918"/>
            <a:ext cx="2672777" cy="2405147"/>
            <a:chOff x="-347374" y="4726800"/>
            <a:chExt cx="2672887" cy="2405246"/>
          </a:xfrm>
        </p:grpSpPr>
        <p:sp>
          <p:nvSpPr>
            <p:cNvPr id="267" name="Google Shape;267;p13"/>
            <p:cNvSpPr/>
            <p:nvPr/>
          </p:nvSpPr>
          <p:spPr>
            <a:xfrm>
              <a:off x="-347374" y="5086610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263414" y="4726800"/>
              <a:ext cx="2588927" cy="1971554"/>
            </a:xfrm>
            <a:custGeom>
              <a:avLst/>
              <a:gdLst/>
              <a:ahLst/>
              <a:cxnLst/>
              <a:rect l="l" t="t" r="r" b="b"/>
              <a:pathLst>
                <a:path w="77126" h="58734" extrusionOk="0">
                  <a:moveTo>
                    <a:pt x="48466" y="1"/>
                  </a:moveTo>
                  <a:cubicBezTo>
                    <a:pt x="42896" y="1"/>
                    <a:pt x="38070" y="1823"/>
                    <a:pt x="35320" y="5462"/>
                  </a:cubicBezTo>
                  <a:cubicBezTo>
                    <a:pt x="35059" y="5816"/>
                    <a:pt x="34798" y="6170"/>
                    <a:pt x="34593" y="6562"/>
                  </a:cubicBezTo>
                  <a:cubicBezTo>
                    <a:pt x="34014" y="7547"/>
                    <a:pt x="32837" y="8056"/>
                    <a:pt x="31449" y="8056"/>
                  </a:cubicBezTo>
                  <a:cubicBezTo>
                    <a:pt x="30289" y="8056"/>
                    <a:pt x="28982" y="7701"/>
                    <a:pt x="27752" y="6972"/>
                  </a:cubicBezTo>
                  <a:cubicBezTo>
                    <a:pt x="27678" y="6916"/>
                    <a:pt x="27603" y="6878"/>
                    <a:pt x="27566" y="6841"/>
                  </a:cubicBezTo>
                  <a:cubicBezTo>
                    <a:pt x="23433" y="4244"/>
                    <a:pt x="19647" y="3104"/>
                    <a:pt x="16282" y="3104"/>
                  </a:cubicBezTo>
                  <a:cubicBezTo>
                    <a:pt x="11727" y="3104"/>
                    <a:pt x="7945" y="5195"/>
                    <a:pt x="5126" y="8593"/>
                  </a:cubicBezTo>
                  <a:cubicBezTo>
                    <a:pt x="0" y="14762"/>
                    <a:pt x="3840" y="25200"/>
                    <a:pt x="13792" y="31649"/>
                  </a:cubicBezTo>
                  <a:lnTo>
                    <a:pt x="14035" y="31816"/>
                  </a:lnTo>
                  <a:cubicBezTo>
                    <a:pt x="15563" y="32767"/>
                    <a:pt x="16663" y="34109"/>
                    <a:pt x="17054" y="35469"/>
                  </a:cubicBezTo>
                  <a:cubicBezTo>
                    <a:pt x="19104" y="42664"/>
                    <a:pt x="25572" y="50175"/>
                    <a:pt x="35226" y="54984"/>
                  </a:cubicBezTo>
                  <a:cubicBezTo>
                    <a:pt x="40263" y="57487"/>
                    <a:pt x="46067" y="58733"/>
                    <a:pt x="51367" y="58733"/>
                  </a:cubicBezTo>
                  <a:cubicBezTo>
                    <a:pt x="52619" y="58733"/>
                    <a:pt x="53842" y="58664"/>
                    <a:pt x="55020" y="58525"/>
                  </a:cubicBezTo>
                  <a:lnTo>
                    <a:pt x="77125" y="17297"/>
                  </a:lnTo>
                  <a:cubicBezTo>
                    <a:pt x="75019" y="12954"/>
                    <a:pt x="71179" y="8686"/>
                    <a:pt x="65942" y="5387"/>
                  </a:cubicBezTo>
                  <a:cubicBezTo>
                    <a:pt x="60252" y="1795"/>
                    <a:pt x="53992" y="1"/>
                    <a:pt x="48466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1829875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2"/>
          </p:nvPr>
        </p:nvSpPr>
        <p:spPr>
          <a:xfrm>
            <a:off x="1829875" y="2068284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178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4"/>
          </p:nvPr>
        </p:nvSpPr>
        <p:spPr>
          <a:xfrm>
            <a:off x="6067500" y="16758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5"/>
          </p:nvPr>
        </p:nvSpPr>
        <p:spPr>
          <a:xfrm>
            <a:off x="6067500" y="2068282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6" hasCustomPrompt="1"/>
          </p:nvPr>
        </p:nvSpPr>
        <p:spPr>
          <a:xfrm>
            <a:off x="4957800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7"/>
          </p:nvPr>
        </p:nvSpPr>
        <p:spPr>
          <a:xfrm>
            <a:off x="1829875" y="3343507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8"/>
          </p:nvPr>
        </p:nvSpPr>
        <p:spPr>
          <a:xfrm>
            <a:off x="1829875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3"/>
          </p:nvPr>
        </p:nvSpPr>
        <p:spPr>
          <a:xfrm>
            <a:off x="6067500" y="3343498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4"/>
          </p:nvPr>
        </p:nvSpPr>
        <p:spPr>
          <a:xfrm>
            <a:off x="6067500" y="3735825"/>
            <a:ext cx="2356500" cy="57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5" hasCustomPrompt="1"/>
          </p:nvPr>
        </p:nvSpPr>
        <p:spPr>
          <a:xfrm>
            <a:off x="49578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9"/>
          <p:cNvGrpSpPr/>
          <p:nvPr/>
        </p:nvGrpSpPr>
        <p:grpSpPr>
          <a:xfrm>
            <a:off x="5036155" y="1166187"/>
            <a:ext cx="4425557" cy="4274112"/>
            <a:chOff x="5036155" y="1089987"/>
            <a:chExt cx="4425557" cy="4274112"/>
          </a:xfrm>
        </p:grpSpPr>
        <p:sp>
          <p:nvSpPr>
            <p:cNvPr id="625" name="Google Shape;625;p29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375375" y="1164147"/>
              <a:ext cx="594678" cy="761712"/>
            </a:xfrm>
            <a:custGeom>
              <a:avLst/>
              <a:gdLst/>
              <a:ahLst/>
              <a:cxnLst/>
              <a:rect l="l" t="t" r="r" b="b"/>
              <a:pathLst>
                <a:path w="16174" h="20717" extrusionOk="0">
                  <a:moveTo>
                    <a:pt x="9728" y="1"/>
                  </a:moveTo>
                  <a:cubicBezTo>
                    <a:pt x="9423" y="1"/>
                    <a:pt x="9128" y="186"/>
                    <a:pt x="8997" y="499"/>
                  </a:cubicBezTo>
                  <a:lnTo>
                    <a:pt x="7190" y="4786"/>
                  </a:lnTo>
                  <a:cubicBezTo>
                    <a:pt x="7078" y="5084"/>
                    <a:pt x="6873" y="5308"/>
                    <a:pt x="6612" y="5476"/>
                  </a:cubicBezTo>
                  <a:cubicBezTo>
                    <a:pt x="6542" y="5517"/>
                    <a:pt x="6469" y="5535"/>
                    <a:pt x="6400" y="5535"/>
                  </a:cubicBezTo>
                  <a:cubicBezTo>
                    <a:pt x="6152" y="5535"/>
                    <a:pt x="5939" y="5304"/>
                    <a:pt x="5997" y="5028"/>
                  </a:cubicBezTo>
                  <a:lnTo>
                    <a:pt x="6369" y="2959"/>
                  </a:lnTo>
                  <a:cubicBezTo>
                    <a:pt x="6463" y="2531"/>
                    <a:pt x="6239" y="2121"/>
                    <a:pt x="5829" y="1972"/>
                  </a:cubicBezTo>
                  <a:cubicBezTo>
                    <a:pt x="5754" y="1951"/>
                    <a:pt x="5680" y="1941"/>
                    <a:pt x="5607" y="1941"/>
                  </a:cubicBezTo>
                  <a:cubicBezTo>
                    <a:pt x="5224" y="1941"/>
                    <a:pt x="4885" y="2214"/>
                    <a:pt x="4823" y="2605"/>
                  </a:cubicBezTo>
                  <a:lnTo>
                    <a:pt x="3891" y="7097"/>
                  </a:lnTo>
                  <a:cubicBezTo>
                    <a:pt x="3238" y="9371"/>
                    <a:pt x="1747" y="14403"/>
                    <a:pt x="629" y="18317"/>
                  </a:cubicBezTo>
                  <a:cubicBezTo>
                    <a:pt x="1" y="20500"/>
                    <a:pt x="4854" y="20716"/>
                    <a:pt x="6799" y="20716"/>
                  </a:cubicBezTo>
                  <a:cubicBezTo>
                    <a:pt x="7278" y="20716"/>
                    <a:pt x="7581" y="20703"/>
                    <a:pt x="7581" y="20703"/>
                  </a:cubicBezTo>
                  <a:lnTo>
                    <a:pt x="7600" y="20703"/>
                  </a:lnTo>
                  <a:lnTo>
                    <a:pt x="7674" y="19678"/>
                  </a:lnTo>
                  <a:lnTo>
                    <a:pt x="8345" y="15894"/>
                  </a:lnTo>
                  <a:cubicBezTo>
                    <a:pt x="10377" y="15522"/>
                    <a:pt x="12185" y="12968"/>
                    <a:pt x="12185" y="12968"/>
                  </a:cubicBezTo>
                  <a:lnTo>
                    <a:pt x="14048" y="11570"/>
                  </a:lnTo>
                  <a:cubicBezTo>
                    <a:pt x="14384" y="11328"/>
                    <a:pt x="14496" y="10862"/>
                    <a:pt x="14291" y="10471"/>
                  </a:cubicBezTo>
                  <a:cubicBezTo>
                    <a:pt x="14141" y="10218"/>
                    <a:pt x="13879" y="10078"/>
                    <a:pt x="13612" y="10078"/>
                  </a:cubicBezTo>
                  <a:cubicBezTo>
                    <a:pt x="13446" y="10078"/>
                    <a:pt x="13278" y="10133"/>
                    <a:pt x="13135" y="10247"/>
                  </a:cubicBezTo>
                  <a:lnTo>
                    <a:pt x="11365" y="11589"/>
                  </a:lnTo>
                  <a:cubicBezTo>
                    <a:pt x="11292" y="11639"/>
                    <a:pt x="11212" y="11661"/>
                    <a:pt x="11135" y="11661"/>
                  </a:cubicBezTo>
                  <a:cubicBezTo>
                    <a:pt x="10895" y="11661"/>
                    <a:pt x="10674" y="11447"/>
                    <a:pt x="10731" y="11179"/>
                  </a:cubicBezTo>
                  <a:cubicBezTo>
                    <a:pt x="10861" y="10676"/>
                    <a:pt x="11141" y="10210"/>
                    <a:pt x="11495" y="9837"/>
                  </a:cubicBezTo>
                  <a:cubicBezTo>
                    <a:pt x="11514" y="9818"/>
                    <a:pt x="15819" y="5848"/>
                    <a:pt x="15819" y="5848"/>
                  </a:cubicBezTo>
                  <a:cubicBezTo>
                    <a:pt x="16155" y="5550"/>
                    <a:pt x="16173" y="5028"/>
                    <a:pt x="15875" y="4693"/>
                  </a:cubicBezTo>
                  <a:cubicBezTo>
                    <a:pt x="15695" y="4573"/>
                    <a:pt x="15488" y="4512"/>
                    <a:pt x="15282" y="4512"/>
                  </a:cubicBezTo>
                  <a:cubicBezTo>
                    <a:pt x="15039" y="4512"/>
                    <a:pt x="14799" y="4596"/>
                    <a:pt x="14608" y="4767"/>
                  </a:cubicBezTo>
                  <a:lnTo>
                    <a:pt x="11607" y="7526"/>
                  </a:lnTo>
                  <a:cubicBezTo>
                    <a:pt x="11536" y="7596"/>
                    <a:pt x="11444" y="7629"/>
                    <a:pt x="11353" y="7629"/>
                  </a:cubicBezTo>
                  <a:cubicBezTo>
                    <a:pt x="11276" y="7629"/>
                    <a:pt x="11201" y="7606"/>
                    <a:pt x="11141" y="7563"/>
                  </a:cubicBezTo>
                  <a:lnTo>
                    <a:pt x="11029" y="7489"/>
                  </a:lnTo>
                  <a:cubicBezTo>
                    <a:pt x="10861" y="7358"/>
                    <a:pt x="10824" y="7116"/>
                    <a:pt x="10936" y="6929"/>
                  </a:cubicBezTo>
                  <a:lnTo>
                    <a:pt x="13620" y="2549"/>
                  </a:lnTo>
                  <a:cubicBezTo>
                    <a:pt x="13862" y="2195"/>
                    <a:pt x="13787" y="1711"/>
                    <a:pt x="13471" y="1431"/>
                  </a:cubicBezTo>
                  <a:cubicBezTo>
                    <a:pt x="13327" y="1323"/>
                    <a:pt x="13155" y="1271"/>
                    <a:pt x="12984" y="1271"/>
                  </a:cubicBezTo>
                  <a:cubicBezTo>
                    <a:pt x="12713" y="1271"/>
                    <a:pt x="12445" y="1403"/>
                    <a:pt x="12296" y="1655"/>
                  </a:cubicBezTo>
                  <a:lnTo>
                    <a:pt x="9687" y="5904"/>
                  </a:lnTo>
                  <a:cubicBezTo>
                    <a:pt x="9581" y="6064"/>
                    <a:pt x="9418" y="6157"/>
                    <a:pt x="9245" y="6157"/>
                  </a:cubicBezTo>
                  <a:cubicBezTo>
                    <a:pt x="9176" y="6157"/>
                    <a:pt x="9104" y="6141"/>
                    <a:pt x="9035" y="6109"/>
                  </a:cubicBezTo>
                  <a:cubicBezTo>
                    <a:pt x="8737" y="5979"/>
                    <a:pt x="8587" y="5625"/>
                    <a:pt x="8718" y="5326"/>
                  </a:cubicBezTo>
                  <a:lnTo>
                    <a:pt x="10451" y="1189"/>
                  </a:lnTo>
                  <a:cubicBezTo>
                    <a:pt x="10619" y="797"/>
                    <a:pt x="10489" y="331"/>
                    <a:pt x="10116" y="108"/>
                  </a:cubicBezTo>
                  <a:cubicBezTo>
                    <a:pt x="9993" y="35"/>
                    <a:pt x="9859" y="1"/>
                    <a:pt x="972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649292" y="1564067"/>
              <a:ext cx="139753" cy="76918"/>
            </a:xfrm>
            <a:custGeom>
              <a:avLst/>
              <a:gdLst/>
              <a:ahLst/>
              <a:cxnLst/>
              <a:rect l="l" t="t" r="r" b="b"/>
              <a:pathLst>
                <a:path w="3801" h="2092" extrusionOk="0">
                  <a:moveTo>
                    <a:pt x="2659" y="0"/>
                  </a:moveTo>
                  <a:cubicBezTo>
                    <a:pt x="1887" y="0"/>
                    <a:pt x="763" y="286"/>
                    <a:pt x="56" y="1756"/>
                  </a:cubicBezTo>
                  <a:cubicBezTo>
                    <a:pt x="1" y="1867"/>
                    <a:pt x="56" y="1998"/>
                    <a:pt x="168" y="2054"/>
                  </a:cubicBezTo>
                  <a:cubicBezTo>
                    <a:pt x="206" y="2073"/>
                    <a:pt x="243" y="2091"/>
                    <a:pt x="280" y="2091"/>
                  </a:cubicBezTo>
                  <a:cubicBezTo>
                    <a:pt x="355" y="2091"/>
                    <a:pt x="448" y="2035"/>
                    <a:pt x="485" y="1961"/>
                  </a:cubicBezTo>
                  <a:cubicBezTo>
                    <a:pt x="1085" y="704"/>
                    <a:pt x="2012" y="453"/>
                    <a:pt x="2650" y="453"/>
                  </a:cubicBezTo>
                  <a:cubicBezTo>
                    <a:pt x="3043" y="453"/>
                    <a:pt x="3327" y="549"/>
                    <a:pt x="3355" y="563"/>
                  </a:cubicBezTo>
                  <a:cubicBezTo>
                    <a:pt x="3390" y="578"/>
                    <a:pt x="3424" y="585"/>
                    <a:pt x="3455" y="585"/>
                  </a:cubicBezTo>
                  <a:cubicBezTo>
                    <a:pt x="3690" y="585"/>
                    <a:pt x="3801" y="198"/>
                    <a:pt x="3504" y="115"/>
                  </a:cubicBezTo>
                  <a:cubicBezTo>
                    <a:pt x="3497" y="115"/>
                    <a:pt x="3149" y="0"/>
                    <a:pt x="2659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224407" y="1634440"/>
              <a:ext cx="2220353" cy="2482909"/>
            </a:xfrm>
            <a:custGeom>
              <a:avLst/>
              <a:gdLst/>
              <a:ahLst/>
              <a:cxnLst/>
              <a:rect l="l" t="t" r="r" b="b"/>
              <a:pathLst>
                <a:path w="60389" h="67530" extrusionOk="0">
                  <a:moveTo>
                    <a:pt x="5566" y="0"/>
                  </a:moveTo>
                  <a:cubicBezTo>
                    <a:pt x="5074" y="0"/>
                    <a:pt x="4628" y="342"/>
                    <a:pt x="4511" y="867"/>
                  </a:cubicBezTo>
                  <a:lnTo>
                    <a:pt x="318" y="20344"/>
                  </a:lnTo>
                  <a:cubicBezTo>
                    <a:pt x="1" y="21816"/>
                    <a:pt x="318" y="23382"/>
                    <a:pt x="1212" y="24593"/>
                  </a:cubicBezTo>
                  <a:lnTo>
                    <a:pt x="14855" y="43045"/>
                  </a:lnTo>
                  <a:lnTo>
                    <a:pt x="14930" y="42915"/>
                  </a:lnTo>
                  <a:lnTo>
                    <a:pt x="14930" y="42915"/>
                  </a:lnTo>
                  <a:cubicBezTo>
                    <a:pt x="14781" y="50407"/>
                    <a:pt x="14632" y="62187"/>
                    <a:pt x="14464" y="66399"/>
                  </a:cubicBezTo>
                  <a:cubicBezTo>
                    <a:pt x="14431" y="67036"/>
                    <a:pt x="14942" y="67529"/>
                    <a:pt x="15545" y="67529"/>
                  </a:cubicBezTo>
                  <a:cubicBezTo>
                    <a:pt x="15631" y="67529"/>
                    <a:pt x="15718" y="67519"/>
                    <a:pt x="15806" y="67499"/>
                  </a:cubicBezTo>
                  <a:lnTo>
                    <a:pt x="50454" y="59149"/>
                  </a:lnTo>
                  <a:cubicBezTo>
                    <a:pt x="50958" y="59018"/>
                    <a:pt x="51312" y="58571"/>
                    <a:pt x="51293" y="58049"/>
                  </a:cubicBezTo>
                  <a:cubicBezTo>
                    <a:pt x="51125" y="53240"/>
                    <a:pt x="50976" y="37752"/>
                    <a:pt x="50827" y="33074"/>
                  </a:cubicBezTo>
                  <a:cubicBezTo>
                    <a:pt x="50809" y="32496"/>
                    <a:pt x="51237" y="31993"/>
                    <a:pt x="51815" y="31955"/>
                  </a:cubicBezTo>
                  <a:lnTo>
                    <a:pt x="59121" y="31284"/>
                  </a:lnTo>
                  <a:cubicBezTo>
                    <a:pt x="59960" y="31210"/>
                    <a:pt x="60389" y="30259"/>
                    <a:pt x="59923" y="29588"/>
                  </a:cubicBezTo>
                  <a:cubicBezTo>
                    <a:pt x="58171" y="27016"/>
                    <a:pt x="53660" y="22040"/>
                    <a:pt x="44416" y="20101"/>
                  </a:cubicBezTo>
                  <a:cubicBezTo>
                    <a:pt x="43565" y="19929"/>
                    <a:pt x="36998" y="19756"/>
                    <a:pt x="31204" y="19756"/>
                  </a:cubicBezTo>
                  <a:cubicBezTo>
                    <a:pt x="28238" y="19756"/>
                    <a:pt x="25474" y="19801"/>
                    <a:pt x="23783" y="19915"/>
                  </a:cubicBezTo>
                  <a:cubicBezTo>
                    <a:pt x="23750" y="19918"/>
                    <a:pt x="23718" y="19920"/>
                    <a:pt x="23686" y="19920"/>
                  </a:cubicBezTo>
                  <a:cubicBezTo>
                    <a:pt x="23538" y="19920"/>
                    <a:pt x="23403" y="19887"/>
                    <a:pt x="23280" y="19841"/>
                  </a:cubicBezTo>
                  <a:lnTo>
                    <a:pt x="14334" y="15964"/>
                  </a:lnTo>
                  <a:cubicBezTo>
                    <a:pt x="13886" y="15759"/>
                    <a:pt x="13625" y="15274"/>
                    <a:pt x="13700" y="14790"/>
                  </a:cubicBezTo>
                  <a:lnTo>
                    <a:pt x="15266" y="4762"/>
                  </a:lnTo>
                  <a:cubicBezTo>
                    <a:pt x="15359" y="4259"/>
                    <a:pt x="15079" y="3774"/>
                    <a:pt x="14595" y="3588"/>
                  </a:cubicBezTo>
                  <a:lnTo>
                    <a:pt x="5984" y="84"/>
                  </a:lnTo>
                  <a:cubicBezTo>
                    <a:pt x="5845" y="27"/>
                    <a:pt x="5704" y="0"/>
                    <a:pt x="5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206430" y="2360782"/>
              <a:ext cx="480404" cy="333481"/>
            </a:xfrm>
            <a:custGeom>
              <a:avLst/>
              <a:gdLst/>
              <a:ahLst/>
              <a:cxnLst/>
              <a:rect l="l" t="t" r="r" b="b"/>
              <a:pathLst>
                <a:path w="13066" h="9070" extrusionOk="0">
                  <a:moveTo>
                    <a:pt x="4612" y="0"/>
                  </a:moveTo>
                  <a:cubicBezTo>
                    <a:pt x="2967" y="0"/>
                    <a:pt x="1382" y="15"/>
                    <a:pt x="0" y="48"/>
                  </a:cubicBezTo>
                  <a:lnTo>
                    <a:pt x="0" y="2974"/>
                  </a:lnTo>
                  <a:cubicBezTo>
                    <a:pt x="19" y="6329"/>
                    <a:pt x="2722" y="9051"/>
                    <a:pt x="6095" y="9069"/>
                  </a:cubicBezTo>
                  <a:lnTo>
                    <a:pt x="6971" y="9069"/>
                  </a:lnTo>
                  <a:cubicBezTo>
                    <a:pt x="10326" y="9069"/>
                    <a:pt x="13047" y="6329"/>
                    <a:pt x="13066" y="2974"/>
                  </a:cubicBezTo>
                  <a:lnTo>
                    <a:pt x="13066" y="104"/>
                  </a:lnTo>
                  <a:cubicBezTo>
                    <a:pt x="10602" y="45"/>
                    <a:pt x="7516" y="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536232" y="2899794"/>
              <a:ext cx="326900" cy="686008"/>
            </a:xfrm>
            <a:custGeom>
              <a:avLst/>
              <a:gdLst/>
              <a:ahLst/>
              <a:cxnLst/>
              <a:rect l="l" t="t" r="r" b="b"/>
              <a:pathLst>
                <a:path w="8891" h="18658" extrusionOk="0">
                  <a:moveTo>
                    <a:pt x="0" y="1"/>
                  </a:moveTo>
                  <a:lnTo>
                    <a:pt x="6430" y="8500"/>
                  </a:lnTo>
                  <a:lnTo>
                    <a:pt x="6337" y="18658"/>
                  </a:lnTo>
                  <a:lnTo>
                    <a:pt x="8891" y="72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5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103628" y="1448360"/>
              <a:ext cx="676412" cy="1180788"/>
            </a:xfrm>
            <a:custGeom>
              <a:avLst/>
              <a:gdLst/>
              <a:ahLst/>
              <a:cxnLst/>
              <a:rect l="l" t="t" r="r" b="b"/>
              <a:pathLst>
                <a:path w="18397" h="32115" extrusionOk="0">
                  <a:moveTo>
                    <a:pt x="9618" y="1"/>
                  </a:moveTo>
                  <a:cubicBezTo>
                    <a:pt x="8946" y="1483"/>
                    <a:pt x="6195" y="2727"/>
                    <a:pt x="4085" y="2727"/>
                  </a:cubicBezTo>
                  <a:cubicBezTo>
                    <a:pt x="3621" y="2727"/>
                    <a:pt x="3188" y="2667"/>
                    <a:pt x="2815" y="2536"/>
                  </a:cubicBezTo>
                  <a:cubicBezTo>
                    <a:pt x="2498" y="2424"/>
                    <a:pt x="2219" y="2237"/>
                    <a:pt x="1995" y="1995"/>
                  </a:cubicBezTo>
                  <a:cubicBezTo>
                    <a:pt x="1193" y="2964"/>
                    <a:pt x="728" y="4176"/>
                    <a:pt x="672" y="5425"/>
                  </a:cubicBezTo>
                  <a:lnTo>
                    <a:pt x="168" y="14595"/>
                  </a:lnTo>
                  <a:cubicBezTo>
                    <a:pt x="1" y="17316"/>
                    <a:pt x="1715" y="19795"/>
                    <a:pt x="4306" y="20633"/>
                  </a:cubicBezTo>
                  <a:lnTo>
                    <a:pt x="4306" y="27306"/>
                  </a:lnTo>
                  <a:cubicBezTo>
                    <a:pt x="4306" y="29952"/>
                    <a:pt x="6449" y="32115"/>
                    <a:pt x="9115" y="32115"/>
                  </a:cubicBezTo>
                  <a:lnTo>
                    <a:pt x="9618" y="32115"/>
                  </a:lnTo>
                  <a:cubicBezTo>
                    <a:pt x="12265" y="32096"/>
                    <a:pt x="14427" y="29952"/>
                    <a:pt x="14427" y="27306"/>
                  </a:cubicBezTo>
                  <a:lnTo>
                    <a:pt x="14427" y="18248"/>
                  </a:lnTo>
                  <a:cubicBezTo>
                    <a:pt x="14930" y="17390"/>
                    <a:pt x="15228" y="16440"/>
                    <a:pt x="15284" y="15452"/>
                  </a:cubicBezTo>
                  <a:lnTo>
                    <a:pt x="15340" y="14315"/>
                  </a:lnTo>
                  <a:lnTo>
                    <a:pt x="15974" y="14352"/>
                  </a:lnTo>
                  <a:cubicBezTo>
                    <a:pt x="16008" y="14354"/>
                    <a:pt x="16043" y="14355"/>
                    <a:pt x="16078" y="14355"/>
                  </a:cubicBezTo>
                  <a:cubicBezTo>
                    <a:pt x="17299" y="14355"/>
                    <a:pt x="18305" y="13405"/>
                    <a:pt x="18359" y="12190"/>
                  </a:cubicBezTo>
                  <a:cubicBezTo>
                    <a:pt x="18397" y="11612"/>
                    <a:pt x="18210" y="11053"/>
                    <a:pt x="17856" y="10606"/>
                  </a:cubicBezTo>
                  <a:cubicBezTo>
                    <a:pt x="17465" y="10084"/>
                    <a:pt x="16868" y="9767"/>
                    <a:pt x="16216" y="9730"/>
                  </a:cubicBezTo>
                  <a:lnTo>
                    <a:pt x="15582" y="9693"/>
                  </a:lnTo>
                  <a:lnTo>
                    <a:pt x="14911" y="9655"/>
                  </a:lnTo>
                  <a:cubicBezTo>
                    <a:pt x="15060" y="7941"/>
                    <a:pt x="15284" y="5443"/>
                    <a:pt x="15135" y="5443"/>
                  </a:cubicBezTo>
                  <a:cubicBezTo>
                    <a:pt x="12954" y="5443"/>
                    <a:pt x="10252" y="858"/>
                    <a:pt x="974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150250" y="1348793"/>
              <a:ext cx="701745" cy="489522"/>
            </a:xfrm>
            <a:custGeom>
              <a:avLst/>
              <a:gdLst/>
              <a:ahLst/>
              <a:cxnLst/>
              <a:rect l="l" t="t" r="r" b="b"/>
              <a:pathLst>
                <a:path w="19086" h="13314" extrusionOk="0">
                  <a:moveTo>
                    <a:pt x="8845" y="0"/>
                  </a:moveTo>
                  <a:cubicBezTo>
                    <a:pt x="5321" y="0"/>
                    <a:pt x="1873" y="618"/>
                    <a:pt x="727" y="1870"/>
                  </a:cubicBezTo>
                  <a:cubicBezTo>
                    <a:pt x="0" y="2672"/>
                    <a:pt x="0" y="3883"/>
                    <a:pt x="708" y="4684"/>
                  </a:cubicBezTo>
                  <a:cubicBezTo>
                    <a:pt x="932" y="4945"/>
                    <a:pt x="1212" y="5132"/>
                    <a:pt x="1528" y="5225"/>
                  </a:cubicBezTo>
                  <a:cubicBezTo>
                    <a:pt x="1905" y="5356"/>
                    <a:pt x="2340" y="5416"/>
                    <a:pt x="2807" y="5416"/>
                  </a:cubicBezTo>
                  <a:cubicBezTo>
                    <a:pt x="4927" y="5416"/>
                    <a:pt x="7678" y="4172"/>
                    <a:pt x="8350" y="2690"/>
                  </a:cubicBezTo>
                  <a:cubicBezTo>
                    <a:pt x="8369" y="2653"/>
                    <a:pt x="8387" y="2597"/>
                    <a:pt x="8406" y="2560"/>
                  </a:cubicBezTo>
                  <a:cubicBezTo>
                    <a:pt x="8406" y="2560"/>
                    <a:pt x="8424" y="2616"/>
                    <a:pt x="8480" y="2709"/>
                  </a:cubicBezTo>
                  <a:cubicBezTo>
                    <a:pt x="8983" y="3564"/>
                    <a:pt x="11657" y="8151"/>
                    <a:pt x="13854" y="8151"/>
                  </a:cubicBezTo>
                  <a:cubicBezTo>
                    <a:pt x="13858" y="8151"/>
                    <a:pt x="13862" y="8151"/>
                    <a:pt x="13867" y="8151"/>
                  </a:cubicBezTo>
                  <a:lnTo>
                    <a:pt x="13867" y="8151"/>
                  </a:lnTo>
                  <a:cubicBezTo>
                    <a:pt x="14016" y="8151"/>
                    <a:pt x="13792" y="10667"/>
                    <a:pt x="13625" y="12363"/>
                  </a:cubicBezTo>
                  <a:lnTo>
                    <a:pt x="14314" y="12401"/>
                  </a:lnTo>
                  <a:lnTo>
                    <a:pt x="14948" y="12438"/>
                  </a:lnTo>
                  <a:cubicBezTo>
                    <a:pt x="15600" y="12475"/>
                    <a:pt x="16178" y="12792"/>
                    <a:pt x="16588" y="13314"/>
                  </a:cubicBezTo>
                  <a:cubicBezTo>
                    <a:pt x="17222" y="10593"/>
                    <a:pt x="19086" y="174"/>
                    <a:pt x="9450" y="6"/>
                  </a:cubicBezTo>
                  <a:cubicBezTo>
                    <a:pt x="9248" y="2"/>
                    <a:pt x="9047" y="0"/>
                    <a:pt x="8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296878" y="2171907"/>
              <a:ext cx="241930" cy="242151"/>
            </a:xfrm>
            <a:custGeom>
              <a:avLst/>
              <a:gdLst/>
              <a:ahLst/>
              <a:cxnLst/>
              <a:rect l="l" t="t" r="r" b="b"/>
              <a:pathLst>
                <a:path w="6580" h="6586" extrusionOk="0">
                  <a:moveTo>
                    <a:pt x="3303" y="1"/>
                  </a:moveTo>
                  <a:cubicBezTo>
                    <a:pt x="3258" y="1"/>
                    <a:pt x="3214" y="2"/>
                    <a:pt x="3169" y="4"/>
                  </a:cubicBezTo>
                  <a:cubicBezTo>
                    <a:pt x="1380" y="78"/>
                    <a:pt x="1" y="1607"/>
                    <a:pt x="75" y="3415"/>
                  </a:cubicBezTo>
                  <a:cubicBezTo>
                    <a:pt x="148" y="5195"/>
                    <a:pt x="1566" y="6586"/>
                    <a:pt x="3295" y="6586"/>
                  </a:cubicBezTo>
                  <a:cubicBezTo>
                    <a:pt x="3340" y="6586"/>
                    <a:pt x="3385" y="6585"/>
                    <a:pt x="3430" y="6583"/>
                  </a:cubicBezTo>
                  <a:cubicBezTo>
                    <a:pt x="5201" y="6509"/>
                    <a:pt x="6580" y="4980"/>
                    <a:pt x="6524" y="3154"/>
                  </a:cubicBezTo>
                  <a:cubicBezTo>
                    <a:pt x="6451" y="1391"/>
                    <a:pt x="5015" y="1"/>
                    <a:pt x="3303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096091" y="1928065"/>
              <a:ext cx="570889" cy="396133"/>
            </a:xfrm>
            <a:custGeom>
              <a:avLst/>
              <a:gdLst/>
              <a:ahLst/>
              <a:cxnLst/>
              <a:rect l="l" t="t" r="r" b="b"/>
              <a:pathLst>
                <a:path w="15527" h="10774" extrusionOk="0">
                  <a:moveTo>
                    <a:pt x="2200" y="1"/>
                  </a:moveTo>
                  <a:cubicBezTo>
                    <a:pt x="988" y="1"/>
                    <a:pt x="1" y="988"/>
                    <a:pt x="1" y="2200"/>
                  </a:cubicBezTo>
                  <a:lnTo>
                    <a:pt x="1" y="5219"/>
                  </a:lnTo>
                  <a:cubicBezTo>
                    <a:pt x="1" y="8276"/>
                    <a:pt x="2479" y="10774"/>
                    <a:pt x="5536" y="10774"/>
                  </a:cubicBezTo>
                  <a:lnTo>
                    <a:pt x="10382" y="10774"/>
                  </a:lnTo>
                  <a:cubicBezTo>
                    <a:pt x="13234" y="10774"/>
                    <a:pt x="15526" y="8462"/>
                    <a:pt x="15526" y="5629"/>
                  </a:cubicBezTo>
                  <a:lnTo>
                    <a:pt x="15526" y="2200"/>
                  </a:lnTo>
                  <a:cubicBezTo>
                    <a:pt x="15526" y="988"/>
                    <a:pt x="14538" y="1"/>
                    <a:pt x="13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347654" y="1975348"/>
              <a:ext cx="186705" cy="105523"/>
            </a:xfrm>
            <a:custGeom>
              <a:avLst/>
              <a:gdLst/>
              <a:ahLst/>
              <a:cxnLst/>
              <a:rect l="l" t="t" r="r" b="b"/>
              <a:pathLst>
                <a:path w="5078" h="2870" extrusionOk="0">
                  <a:moveTo>
                    <a:pt x="4025" y="1"/>
                  </a:moveTo>
                  <a:cubicBezTo>
                    <a:pt x="3302" y="166"/>
                    <a:pt x="2567" y="259"/>
                    <a:pt x="1840" y="259"/>
                  </a:cubicBezTo>
                  <a:cubicBezTo>
                    <a:pt x="1667" y="259"/>
                    <a:pt x="1494" y="254"/>
                    <a:pt x="1322" y="243"/>
                  </a:cubicBezTo>
                  <a:cubicBezTo>
                    <a:pt x="1297" y="241"/>
                    <a:pt x="1272" y="240"/>
                    <a:pt x="1248" y="240"/>
                  </a:cubicBezTo>
                  <a:cubicBezTo>
                    <a:pt x="0" y="240"/>
                    <a:pt x="540" y="2578"/>
                    <a:pt x="2496" y="2852"/>
                  </a:cubicBezTo>
                  <a:cubicBezTo>
                    <a:pt x="2582" y="2864"/>
                    <a:pt x="2664" y="2870"/>
                    <a:pt x="2745" y="2870"/>
                  </a:cubicBezTo>
                  <a:cubicBezTo>
                    <a:pt x="4542" y="2870"/>
                    <a:pt x="5077" y="1"/>
                    <a:pt x="4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421594" y="2006159"/>
              <a:ext cx="65851" cy="30223"/>
            </a:xfrm>
            <a:custGeom>
              <a:avLst/>
              <a:gdLst/>
              <a:ahLst/>
              <a:cxnLst/>
              <a:rect l="l" t="t" r="r" b="b"/>
              <a:pathLst>
                <a:path w="1791" h="822" extrusionOk="0">
                  <a:moveTo>
                    <a:pt x="1021" y="1"/>
                  </a:moveTo>
                  <a:cubicBezTo>
                    <a:pt x="871" y="1"/>
                    <a:pt x="720" y="26"/>
                    <a:pt x="579" y="76"/>
                  </a:cubicBezTo>
                  <a:cubicBezTo>
                    <a:pt x="318" y="188"/>
                    <a:pt x="131" y="411"/>
                    <a:pt x="19" y="672"/>
                  </a:cubicBezTo>
                  <a:cubicBezTo>
                    <a:pt x="1" y="728"/>
                    <a:pt x="38" y="803"/>
                    <a:pt x="94" y="821"/>
                  </a:cubicBezTo>
                  <a:lnTo>
                    <a:pt x="131" y="821"/>
                  </a:lnTo>
                  <a:cubicBezTo>
                    <a:pt x="187" y="821"/>
                    <a:pt x="224" y="784"/>
                    <a:pt x="243" y="747"/>
                  </a:cubicBezTo>
                  <a:cubicBezTo>
                    <a:pt x="318" y="542"/>
                    <a:pt x="485" y="374"/>
                    <a:pt x="672" y="281"/>
                  </a:cubicBezTo>
                  <a:cubicBezTo>
                    <a:pt x="782" y="248"/>
                    <a:pt x="895" y="232"/>
                    <a:pt x="1007" y="232"/>
                  </a:cubicBezTo>
                  <a:cubicBezTo>
                    <a:pt x="1216" y="232"/>
                    <a:pt x="1421" y="290"/>
                    <a:pt x="1604" y="411"/>
                  </a:cubicBezTo>
                  <a:cubicBezTo>
                    <a:pt x="1618" y="416"/>
                    <a:pt x="1633" y="418"/>
                    <a:pt x="1648" y="418"/>
                  </a:cubicBezTo>
                  <a:cubicBezTo>
                    <a:pt x="1694" y="418"/>
                    <a:pt x="1743" y="397"/>
                    <a:pt x="1771" y="355"/>
                  </a:cubicBezTo>
                  <a:cubicBezTo>
                    <a:pt x="1790" y="300"/>
                    <a:pt x="1771" y="225"/>
                    <a:pt x="1715" y="206"/>
                  </a:cubicBezTo>
                  <a:cubicBezTo>
                    <a:pt x="1508" y="68"/>
                    <a:pt x="1264" y="1"/>
                    <a:pt x="1021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682680" y="1850559"/>
              <a:ext cx="54269" cy="67285"/>
            </a:xfrm>
            <a:custGeom>
              <a:avLst/>
              <a:gdLst/>
              <a:ahLst/>
              <a:cxnLst/>
              <a:rect l="l" t="t" r="r" b="b"/>
              <a:pathLst>
                <a:path w="1476" h="1830" extrusionOk="0">
                  <a:moveTo>
                    <a:pt x="1142" y="1"/>
                  </a:moveTo>
                  <a:cubicBezTo>
                    <a:pt x="1084" y="1"/>
                    <a:pt x="1024" y="23"/>
                    <a:pt x="970" y="77"/>
                  </a:cubicBezTo>
                  <a:lnTo>
                    <a:pt x="1" y="1083"/>
                  </a:lnTo>
                  <a:lnTo>
                    <a:pt x="691" y="1773"/>
                  </a:lnTo>
                  <a:cubicBezTo>
                    <a:pt x="728" y="1810"/>
                    <a:pt x="784" y="1829"/>
                    <a:pt x="858" y="1829"/>
                  </a:cubicBezTo>
                  <a:cubicBezTo>
                    <a:pt x="914" y="1829"/>
                    <a:pt x="970" y="1810"/>
                    <a:pt x="1007" y="1773"/>
                  </a:cubicBezTo>
                  <a:cubicBezTo>
                    <a:pt x="1101" y="1680"/>
                    <a:pt x="1101" y="1531"/>
                    <a:pt x="1007" y="1438"/>
                  </a:cubicBezTo>
                  <a:lnTo>
                    <a:pt x="653" y="1083"/>
                  </a:lnTo>
                  <a:lnTo>
                    <a:pt x="1306" y="394"/>
                  </a:lnTo>
                  <a:cubicBezTo>
                    <a:pt x="1475" y="224"/>
                    <a:pt x="1323" y="1"/>
                    <a:pt x="114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411336" y="1682642"/>
              <a:ext cx="150085" cy="58240"/>
            </a:xfrm>
            <a:custGeom>
              <a:avLst/>
              <a:gdLst/>
              <a:ahLst/>
              <a:cxnLst/>
              <a:rect l="l" t="t" r="r" b="b"/>
              <a:pathLst>
                <a:path w="4082" h="1584" extrusionOk="0">
                  <a:moveTo>
                    <a:pt x="1955" y="0"/>
                  </a:moveTo>
                  <a:cubicBezTo>
                    <a:pt x="1146" y="0"/>
                    <a:pt x="545" y="319"/>
                    <a:pt x="280" y="655"/>
                  </a:cubicBezTo>
                  <a:cubicBezTo>
                    <a:pt x="0" y="991"/>
                    <a:pt x="93" y="1270"/>
                    <a:pt x="317" y="1382"/>
                  </a:cubicBezTo>
                  <a:cubicBezTo>
                    <a:pt x="550" y="1460"/>
                    <a:pt x="783" y="1499"/>
                    <a:pt x="1016" y="1499"/>
                  </a:cubicBezTo>
                  <a:cubicBezTo>
                    <a:pt x="1063" y="1499"/>
                    <a:pt x="1109" y="1497"/>
                    <a:pt x="1156" y="1494"/>
                  </a:cubicBezTo>
                  <a:cubicBezTo>
                    <a:pt x="1314" y="1485"/>
                    <a:pt x="1468" y="1480"/>
                    <a:pt x="1615" y="1480"/>
                  </a:cubicBezTo>
                  <a:cubicBezTo>
                    <a:pt x="1761" y="1480"/>
                    <a:pt x="1901" y="1485"/>
                    <a:pt x="2032" y="1494"/>
                  </a:cubicBezTo>
                  <a:cubicBezTo>
                    <a:pt x="2293" y="1494"/>
                    <a:pt x="2610" y="1513"/>
                    <a:pt x="2908" y="1550"/>
                  </a:cubicBezTo>
                  <a:cubicBezTo>
                    <a:pt x="3025" y="1573"/>
                    <a:pt x="3142" y="1584"/>
                    <a:pt x="3259" y="1584"/>
                  </a:cubicBezTo>
                  <a:cubicBezTo>
                    <a:pt x="3422" y="1584"/>
                    <a:pt x="3584" y="1564"/>
                    <a:pt x="3746" y="1531"/>
                  </a:cubicBezTo>
                  <a:cubicBezTo>
                    <a:pt x="3989" y="1438"/>
                    <a:pt x="4082" y="1159"/>
                    <a:pt x="3840" y="805"/>
                  </a:cubicBezTo>
                  <a:cubicBezTo>
                    <a:pt x="3616" y="450"/>
                    <a:pt x="2964" y="40"/>
                    <a:pt x="2088" y="3"/>
                  </a:cubicBezTo>
                  <a:cubicBezTo>
                    <a:pt x="2043" y="1"/>
                    <a:pt x="1998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59147" y="1673818"/>
              <a:ext cx="139827" cy="54195"/>
            </a:xfrm>
            <a:custGeom>
              <a:avLst/>
              <a:gdLst/>
              <a:ahLst/>
              <a:cxnLst/>
              <a:rect l="l" t="t" r="r" b="b"/>
              <a:pathLst>
                <a:path w="3803" h="1474" extrusionOk="0">
                  <a:moveTo>
                    <a:pt x="1839" y="0"/>
                  </a:moveTo>
                  <a:cubicBezTo>
                    <a:pt x="1050" y="0"/>
                    <a:pt x="461" y="344"/>
                    <a:pt x="243" y="653"/>
                  </a:cubicBezTo>
                  <a:cubicBezTo>
                    <a:pt x="0" y="970"/>
                    <a:pt x="75" y="1250"/>
                    <a:pt x="299" y="1361"/>
                  </a:cubicBezTo>
                  <a:cubicBezTo>
                    <a:pt x="460" y="1411"/>
                    <a:pt x="638" y="1436"/>
                    <a:pt x="816" y="1436"/>
                  </a:cubicBezTo>
                  <a:cubicBezTo>
                    <a:pt x="905" y="1436"/>
                    <a:pt x="994" y="1430"/>
                    <a:pt x="1081" y="1417"/>
                  </a:cubicBezTo>
                  <a:cubicBezTo>
                    <a:pt x="1268" y="1417"/>
                    <a:pt x="1462" y="1409"/>
                    <a:pt x="1643" y="1409"/>
                  </a:cubicBezTo>
                  <a:cubicBezTo>
                    <a:pt x="1734" y="1409"/>
                    <a:pt x="1821" y="1411"/>
                    <a:pt x="1901" y="1417"/>
                  </a:cubicBezTo>
                  <a:cubicBezTo>
                    <a:pt x="2144" y="1417"/>
                    <a:pt x="2423" y="1417"/>
                    <a:pt x="2721" y="1455"/>
                  </a:cubicBezTo>
                  <a:cubicBezTo>
                    <a:pt x="2808" y="1467"/>
                    <a:pt x="2895" y="1473"/>
                    <a:pt x="2982" y="1473"/>
                  </a:cubicBezTo>
                  <a:cubicBezTo>
                    <a:pt x="3156" y="1473"/>
                    <a:pt x="3330" y="1448"/>
                    <a:pt x="3504" y="1399"/>
                  </a:cubicBezTo>
                  <a:cubicBezTo>
                    <a:pt x="3709" y="1305"/>
                    <a:pt x="3803" y="1045"/>
                    <a:pt x="3560" y="690"/>
                  </a:cubicBezTo>
                  <a:cubicBezTo>
                    <a:pt x="3318" y="355"/>
                    <a:pt x="2721" y="19"/>
                    <a:pt x="1901" y="1"/>
                  </a:cubicBezTo>
                  <a:cubicBezTo>
                    <a:pt x="1881" y="0"/>
                    <a:pt x="1860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438727" y="1804600"/>
              <a:ext cx="40481" cy="36584"/>
            </a:xfrm>
            <a:custGeom>
              <a:avLst/>
              <a:gdLst/>
              <a:ahLst/>
              <a:cxnLst/>
              <a:rect l="l" t="t" r="r" b="b"/>
              <a:pathLst>
                <a:path w="1101" h="995" extrusionOk="0">
                  <a:moveTo>
                    <a:pt x="559" y="1"/>
                  </a:moveTo>
                  <a:cubicBezTo>
                    <a:pt x="384" y="1"/>
                    <a:pt x="209" y="97"/>
                    <a:pt x="131" y="265"/>
                  </a:cubicBezTo>
                  <a:cubicBezTo>
                    <a:pt x="1" y="507"/>
                    <a:pt x="94" y="805"/>
                    <a:pt x="318" y="936"/>
                  </a:cubicBezTo>
                  <a:cubicBezTo>
                    <a:pt x="392" y="976"/>
                    <a:pt x="472" y="995"/>
                    <a:pt x="550" y="995"/>
                  </a:cubicBezTo>
                  <a:cubicBezTo>
                    <a:pt x="727" y="995"/>
                    <a:pt x="898" y="898"/>
                    <a:pt x="989" y="731"/>
                  </a:cubicBezTo>
                  <a:cubicBezTo>
                    <a:pt x="1100" y="488"/>
                    <a:pt x="1026" y="190"/>
                    <a:pt x="784" y="60"/>
                  </a:cubicBezTo>
                  <a:cubicBezTo>
                    <a:pt x="715" y="20"/>
                    <a:pt x="637" y="1"/>
                    <a:pt x="559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239301" y="1801181"/>
              <a:ext cx="40481" cy="36290"/>
            </a:xfrm>
            <a:custGeom>
              <a:avLst/>
              <a:gdLst/>
              <a:ahLst/>
              <a:cxnLst/>
              <a:rect l="l" t="t" r="r" b="b"/>
              <a:pathLst>
                <a:path w="1101" h="987" extrusionOk="0">
                  <a:moveTo>
                    <a:pt x="552" y="0"/>
                  </a:moveTo>
                  <a:cubicBezTo>
                    <a:pt x="376" y="0"/>
                    <a:pt x="209" y="97"/>
                    <a:pt x="131" y="264"/>
                  </a:cubicBezTo>
                  <a:cubicBezTo>
                    <a:pt x="1" y="488"/>
                    <a:pt x="76" y="786"/>
                    <a:pt x="318" y="935"/>
                  </a:cubicBezTo>
                  <a:cubicBezTo>
                    <a:pt x="392" y="969"/>
                    <a:pt x="471" y="986"/>
                    <a:pt x="548" y="986"/>
                  </a:cubicBezTo>
                  <a:cubicBezTo>
                    <a:pt x="725" y="986"/>
                    <a:pt x="892" y="899"/>
                    <a:pt x="970" y="730"/>
                  </a:cubicBezTo>
                  <a:cubicBezTo>
                    <a:pt x="1101" y="488"/>
                    <a:pt x="1007" y="190"/>
                    <a:pt x="784" y="59"/>
                  </a:cubicBezTo>
                  <a:cubicBezTo>
                    <a:pt x="709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226983" y="1832543"/>
              <a:ext cx="69086" cy="23605"/>
            </a:xfrm>
            <a:custGeom>
              <a:avLst/>
              <a:gdLst/>
              <a:ahLst/>
              <a:cxnLst/>
              <a:rect l="l" t="t" r="r" b="b"/>
              <a:pathLst>
                <a:path w="1879" h="642" extrusionOk="0">
                  <a:moveTo>
                    <a:pt x="948" y="1"/>
                  </a:moveTo>
                  <a:cubicBezTo>
                    <a:pt x="689" y="1"/>
                    <a:pt x="433" y="71"/>
                    <a:pt x="206" y="213"/>
                  </a:cubicBezTo>
                  <a:cubicBezTo>
                    <a:pt x="1" y="325"/>
                    <a:pt x="75" y="642"/>
                    <a:pt x="317" y="642"/>
                  </a:cubicBezTo>
                  <a:cubicBezTo>
                    <a:pt x="355" y="642"/>
                    <a:pt x="411" y="642"/>
                    <a:pt x="429" y="623"/>
                  </a:cubicBezTo>
                  <a:cubicBezTo>
                    <a:pt x="590" y="522"/>
                    <a:pt x="773" y="471"/>
                    <a:pt x="956" y="471"/>
                  </a:cubicBezTo>
                  <a:cubicBezTo>
                    <a:pt x="1113" y="471"/>
                    <a:pt x="1271" y="508"/>
                    <a:pt x="1417" y="586"/>
                  </a:cubicBezTo>
                  <a:cubicBezTo>
                    <a:pt x="1461" y="614"/>
                    <a:pt x="1505" y="627"/>
                    <a:pt x="1546" y="627"/>
                  </a:cubicBezTo>
                  <a:cubicBezTo>
                    <a:pt x="1746" y="627"/>
                    <a:pt x="1879" y="333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425013" y="1838022"/>
              <a:ext cx="69674" cy="24303"/>
            </a:xfrm>
            <a:custGeom>
              <a:avLst/>
              <a:gdLst/>
              <a:ahLst/>
              <a:cxnLst/>
              <a:rect l="l" t="t" r="r" b="b"/>
              <a:pathLst>
                <a:path w="1895" h="661" extrusionOk="0">
                  <a:moveTo>
                    <a:pt x="948" y="1"/>
                  </a:moveTo>
                  <a:cubicBezTo>
                    <a:pt x="690" y="1"/>
                    <a:pt x="433" y="71"/>
                    <a:pt x="206" y="213"/>
                  </a:cubicBezTo>
                  <a:cubicBezTo>
                    <a:pt x="1" y="325"/>
                    <a:pt x="75" y="660"/>
                    <a:pt x="318" y="660"/>
                  </a:cubicBezTo>
                  <a:cubicBezTo>
                    <a:pt x="355" y="660"/>
                    <a:pt x="392" y="642"/>
                    <a:pt x="430" y="623"/>
                  </a:cubicBezTo>
                  <a:cubicBezTo>
                    <a:pt x="590" y="523"/>
                    <a:pt x="773" y="471"/>
                    <a:pt x="957" y="471"/>
                  </a:cubicBezTo>
                  <a:cubicBezTo>
                    <a:pt x="1114" y="471"/>
                    <a:pt x="1272" y="508"/>
                    <a:pt x="1417" y="586"/>
                  </a:cubicBezTo>
                  <a:cubicBezTo>
                    <a:pt x="1462" y="614"/>
                    <a:pt x="1506" y="627"/>
                    <a:pt x="1548" y="627"/>
                  </a:cubicBezTo>
                  <a:cubicBezTo>
                    <a:pt x="1752" y="627"/>
                    <a:pt x="1895" y="334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7104327" y="1769083"/>
              <a:ext cx="209023" cy="147364"/>
            </a:xfrm>
            <a:custGeom>
              <a:avLst/>
              <a:gdLst/>
              <a:ahLst/>
              <a:cxnLst/>
              <a:rect l="l" t="t" r="r" b="b"/>
              <a:pathLst>
                <a:path w="5685" h="4008" extrusionOk="0">
                  <a:moveTo>
                    <a:pt x="5219" y="448"/>
                  </a:moveTo>
                  <a:lnTo>
                    <a:pt x="5219" y="3020"/>
                  </a:lnTo>
                  <a:cubicBezTo>
                    <a:pt x="5219" y="3299"/>
                    <a:pt x="4977" y="3542"/>
                    <a:pt x="4697" y="3542"/>
                  </a:cubicBezTo>
                  <a:lnTo>
                    <a:pt x="1510" y="3542"/>
                  </a:lnTo>
                  <a:cubicBezTo>
                    <a:pt x="932" y="3542"/>
                    <a:pt x="466" y="3076"/>
                    <a:pt x="466" y="2517"/>
                  </a:cubicBezTo>
                  <a:lnTo>
                    <a:pt x="466" y="466"/>
                  </a:lnTo>
                  <a:lnTo>
                    <a:pt x="5219" y="448"/>
                  </a:lnTo>
                  <a:close/>
                  <a:moveTo>
                    <a:pt x="466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2517"/>
                  </a:lnTo>
                  <a:cubicBezTo>
                    <a:pt x="0" y="3337"/>
                    <a:pt x="671" y="4008"/>
                    <a:pt x="1510" y="4008"/>
                  </a:cubicBezTo>
                  <a:lnTo>
                    <a:pt x="4697" y="4008"/>
                  </a:lnTo>
                  <a:cubicBezTo>
                    <a:pt x="5238" y="4008"/>
                    <a:pt x="5685" y="3560"/>
                    <a:pt x="5685" y="3020"/>
                  </a:cubicBezTo>
                  <a:lnTo>
                    <a:pt x="5685" y="429"/>
                  </a:lnTo>
                  <a:cubicBezTo>
                    <a:pt x="5685" y="187"/>
                    <a:pt x="5499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7303055" y="1736874"/>
              <a:ext cx="91183" cy="175822"/>
            </a:xfrm>
            <a:custGeom>
              <a:avLst/>
              <a:gdLst/>
              <a:ahLst/>
              <a:cxnLst/>
              <a:rect l="l" t="t" r="r" b="b"/>
              <a:pathLst>
                <a:path w="2480" h="4782" extrusionOk="0">
                  <a:moveTo>
                    <a:pt x="1715" y="1"/>
                  </a:moveTo>
                  <a:lnTo>
                    <a:pt x="317" y="3150"/>
                  </a:lnTo>
                  <a:cubicBezTo>
                    <a:pt x="0" y="3877"/>
                    <a:pt x="597" y="4660"/>
                    <a:pt x="1547" y="4753"/>
                  </a:cubicBezTo>
                  <a:cubicBezTo>
                    <a:pt x="1706" y="4772"/>
                    <a:pt x="1864" y="4781"/>
                    <a:pt x="2020" y="4781"/>
                  </a:cubicBezTo>
                  <a:cubicBezTo>
                    <a:pt x="2176" y="4781"/>
                    <a:pt x="2330" y="4772"/>
                    <a:pt x="2479" y="4753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300298" y="1728381"/>
              <a:ext cx="102839" cy="192882"/>
            </a:xfrm>
            <a:custGeom>
              <a:avLst/>
              <a:gdLst/>
              <a:ahLst/>
              <a:cxnLst/>
              <a:rect l="l" t="t" r="r" b="b"/>
              <a:pathLst>
                <a:path w="2797" h="5246" extrusionOk="0">
                  <a:moveTo>
                    <a:pt x="1780" y="0"/>
                  </a:moveTo>
                  <a:cubicBezTo>
                    <a:pt x="1702" y="0"/>
                    <a:pt x="1624" y="41"/>
                    <a:pt x="1585" y="138"/>
                  </a:cubicBezTo>
                  <a:lnTo>
                    <a:pt x="169" y="3307"/>
                  </a:lnTo>
                  <a:cubicBezTo>
                    <a:pt x="1" y="3661"/>
                    <a:pt x="19" y="4071"/>
                    <a:pt x="224" y="4406"/>
                  </a:cubicBezTo>
                  <a:cubicBezTo>
                    <a:pt x="523" y="4872"/>
                    <a:pt x="1026" y="5189"/>
                    <a:pt x="1585" y="5227"/>
                  </a:cubicBezTo>
                  <a:cubicBezTo>
                    <a:pt x="1734" y="5227"/>
                    <a:pt x="1883" y="5245"/>
                    <a:pt x="2032" y="5245"/>
                  </a:cubicBezTo>
                  <a:cubicBezTo>
                    <a:pt x="2200" y="5245"/>
                    <a:pt x="2386" y="5227"/>
                    <a:pt x="2573" y="5227"/>
                  </a:cubicBezTo>
                  <a:cubicBezTo>
                    <a:pt x="2685" y="5227"/>
                    <a:pt x="2797" y="5115"/>
                    <a:pt x="2778" y="4984"/>
                  </a:cubicBezTo>
                  <a:cubicBezTo>
                    <a:pt x="2761" y="4865"/>
                    <a:pt x="2666" y="4777"/>
                    <a:pt x="2550" y="4777"/>
                  </a:cubicBezTo>
                  <a:cubicBezTo>
                    <a:pt x="2539" y="4777"/>
                    <a:pt x="2528" y="4778"/>
                    <a:pt x="2517" y="4779"/>
                  </a:cubicBezTo>
                  <a:cubicBezTo>
                    <a:pt x="2368" y="4789"/>
                    <a:pt x="2223" y="4793"/>
                    <a:pt x="2079" y="4793"/>
                  </a:cubicBezTo>
                  <a:cubicBezTo>
                    <a:pt x="1935" y="4793"/>
                    <a:pt x="1790" y="4789"/>
                    <a:pt x="1641" y="4779"/>
                  </a:cubicBezTo>
                  <a:cubicBezTo>
                    <a:pt x="1231" y="4742"/>
                    <a:pt x="858" y="4537"/>
                    <a:pt x="634" y="4183"/>
                  </a:cubicBezTo>
                  <a:cubicBezTo>
                    <a:pt x="504" y="3978"/>
                    <a:pt x="485" y="3717"/>
                    <a:pt x="597" y="3493"/>
                  </a:cubicBezTo>
                  <a:lnTo>
                    <a:pt x="1995" y="325"/>
                  </a:lnTo>
                  <a:cubicBezTo>
                    <a:pt x="2080" y="143"/>
                    <a:pt x="1928" y="0"/>
                    <a:pt x="1780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7390084" y="1768384"/>
              <a:ext cx="209060" cy="148063"/>
            </a:xfrm>
            <a:custGeom>
              <a:avLst/>
              <a:gdLst/>
              <a:ahLst/>
              <a:cxnLst/>
              <a:rect l="l" t="t" r="r" b="b"/>
              <a:pathLst>
                <a:path w="5686" h="4027" extrusionOk="0">
                  <a:moveTo>
                    <a:pt x="5219" y="467"/>
                  </a:moveTo>
                  <a:lnTo>
                    <a:pt x="5219" y="2536"/>
                  </a:lnTo>
                  <a:cubicBezTo>
                    <a:pt x="5219" y="3113"/>
                    <a:pt x="4753" y="3561"/>
                    <a:pt x="4194" y="3561"/>
                  </a:cubicBezTo>
                  <a:lnTo>
                    <a:pt x="1007" y="3561"/>
                  </a:lnTo>
                  <a:cubicBezTo>
                    <a:pt x="709" y="3561"/>
                    <a:pt x="466" y="3337"/>
                    <a:pt x="466" y="3039"/>
                  </a:cubicBezTo>
                  <a:lnTo>
                    <a:pt x="466" y="485"/>
                  </a:lnTo>
                  <a:lnTo>
                    <a:pt x="5219" y="467"/>
                  </a:lnTo>
                  <a:close/>
                  <a:moveTo>
                    <a:pt x="448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3039"/>
                  </a:lnTo>
                  <a:cubicBezTo>
                    <a:pt x="0" y="3579"/>
                    <a:pt x="448" y="4027"/>
                    <a:pt x="1007" y="4027"/>
                  </a:cubicBezTo>
                  <a:lnTo>
                    <a:pt x="4194" y="4027"/>
                  </a:lnTo>
                  <a:cubicBezTo>
                    <a:pt x="5014" y="4027"/>
                    <a:pt x="5685" y="3356"/>
                    <a:pt x="5685" y="2517"/>
                  </a:cubicBezTo>
                  <a:lnTo>
                    <a:pt x="5685" y="467"/>
                  </a:lnTo>
                  <a:cubicBezTo>
                    <a:pt x="5685" y="206"/>
                    <a:pt x="5480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7291363" y="1786878"/>
              <a:ext cx="120671" cy="26987"/>
            </a:xfrm>
            <a:custGeom>
              <a:avLst/>
              <a:gdLst/>
              <a:ahLst/>
              <a:cxnLst/>
              <a:rect l="l" t="t" r="r" b="b"/>
              <a:pathLst>
                <a:path w="3282" h="734" extrusionOk="0">
                  <a:moveTo>
                    <a:pt x="1625" y="0"/>
                  </a:moveTo>
                  <a:cubicBezTo>
                    <a:pt x="1155" y="0"/>
                    <a:pt x="686" y="94"/>
                    <a:pt x="244" y="281"/>
                  </a:cubicBezTo>
                  <a:cubicBezTo>
                    <a:pt x="0" y="394"/>
                    <a:pt x="110" y="734"/>
                    <a:pt x="327" y="734"/>
                  </a:cubicBezTo>
                  <a:cubicBezTo>
                    <a:pt x="359" y="734"/>
                    <a:pt x="394" y="726"/>
                    <a:pt x="430" y="709"/>
                  </a:cubicBezTo>
                  <a:cubicBezTo>
                    <a:pt x="816" y="541"/>
                    <a:pt x="1229" y="457"/>
                    <a:pt x="1640" y="457"/>
                  </a:cubicBezTo>
                  <a:cubicBezTo>
                    <a:pt x="2002" y="457"/>
                    <a:pt x="2363" y="522"/>
                    <a:pt x="2704" y="653"/>
                  </a:cubicBezTo>
                  <a:lnTo>
                    <a:pt x="2872" y="709"/>
                  </a:lnTo>
                  <a:cubicBezTo>
                    <a:pt x="2890" y="728"/>
                    <a:pt x="2928" y="728"/>
                    <a:pt x="2946" y="728"/>
                  </a:cubicBezTo>
                  <a:cubicBezTo>
                    <a:pt x="3207" y="728"/>
                    <a:pt x="3282" y="374"/>
                    <a:pt x="3040" y="281"/>
                  </a:cubicBezTo>
                  <a:lnTo>
                    <a:pt x="2872" y="225"/>
                  </a:lnTo>
                  <a:cubicBezTo>
                    <a:pt x="2467" y="75"/>
                    <a:pt x="2045" y="0"/>
                    <a:pt x="162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139619" y="2865526"/>
              <a:ext cx="1792048" cy="2324515"/>
            </a:xfrm>
            <a:custGeom>
              <a:avLst/>
              <a:gdLst/>
              <a:ahLst/>
              <a:cxnLst/>
              <a:rect l="l" t="t" r="r" b="b"/>
              <a:pathLst>
                <a:path w="48740" h="63222" extrusionOk="0">
                  <a:moveTo>
                    <a:pt x="32301" y="1"/>
                  </a:moveTo>
                  <a:lnTo>
                    <a:pt x="18247" y="914"/>
                  </a:lnTo>
                  <a:lnTo>
                    <a:pt x="10829" y="4604"/>
                  </a:lnTo>
                  <a:cubicBezTo>
                    <a:pt x="6039" y="7027"/>
                    <a:pt x="3039" y="11948"/>
                    <a:pt x="3095" y="17316"/>
                  </a:cubicBezTo>
                  <a:lnTo>
                    <a:pt x="1" y="62476"/>
                  </a:lnTo>
                  <a:lnTo>
                    <a:pt x="43073" y="63222"/>
                  </a:lnTo>
                  <a:lnTo>
                    <a:pt x="48739" y="35693"/>
                  </a:lnTo>
                  <a:lnTo>
                    <a:pt x="47472" y="17316"/>
                  </a:lnTo>
                  <a:cubicBezTo>
                    <a:pt x="47118" y="11873"/>
                    <a:pt x="44080" y="6953"/>
                    <a:pt x="39383" y="4157"/>
                  </a:cubicBezTo>
                  <a:lnTo>
                    <a:pt x="32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61085" y="3713900"/>
              <a:ext cx="91845" cy="1384995"/>
            </a:xfrm>
            <a:custGeom>
              <a:avLst/>
              <a:gdLst/>
              <a:ahLst/>
              <a:cxnLst/>
              <a:rect l="l" t="t" r="r" b="b"/>
              <a:pathLst>
                <a:path w="2498" h="37669" extrusionOk="0">
                  <a:moveTo>
                    <a:pt x="1976" y="1"/>
                  </a:moveTo>
                  <a:lnTo>
                    <a:pt x="1342" y="12228"/>
                  </a:lnTo>
                  <a:lnTo>
                    <a:pt x="0" y="37333"/>
                  </a:lnTo>
                  <a:lnTo>
                    <a:pt x="2162" y="37669"/>
                  </a:lnTo>
                  <a:lnTo>
                    <a:pt x="2498" y="1239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366256" y="3551498"/>
              <a:ext cx="250166" cy="46658"/>
            </a:xfrm>
            <a:custGeom>
              <a:avLst/>
              <a:gdLst/>
              <a:ahLst/>
              <a:cxnLst/>
              <a:rect l="l" t="t" r="r" b="b"/>
              <a:pathLst>
                <a:path w="6804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804" y="1268"/>
                  </a:lnTo>
                  <a:lnTo>
                    <a:pt x="6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92021" y="1647787"/>
              <a:ext cx="874441" cy="662403"/>
            </a:xfrm>
            <a:custGeom>
              <a:avLst/>
              <a:gdLst/>
              <a:ahLst/>
              <a:cxnLst/>
              <a:rect l="l" t="t" r="r" b="b"/>
              <a:pathLst>
                <a:path w="23783" h="18016" extrusionOk="0">
                  <a:moveTo>
                    <a:pt x="14454" y="1"/>
                  </a:moveTo>
                  <a:cubicBezTo>
                    <a:pt x="13140" y="1"/>
                    <a:pt x="12572" y="1026"/>
                    <a:pt x="11947" y="1622"/>
                  </a:cubicBezTo>
                  <a:cubicBezTo>
                    <a:pt x="11593" y="1436"/>
                    <a:pt x="11202" y="1305"/>
                    <a:pt x="10792" y="1249"/>
                  </a:cubicBezTo>
                  <a:cubicBezTo>
                    <a:pt x="10586" y="1216"/>
                    <a:pt x="10379" y="1200"/>
                    <a:pt x="10174" y="1200"/>
                  </a:cubicBezTo>
                  <a:cubicBezTo>
                    <a:pt x="9098" y="1200"/>
                    <a:pt x="8058" y="1644"/>
                    <a:pt x="7306" y="2442"/>
                  </a:cubicBezTo>
                  <a:cubicBezTo>
                    <a:pt x="7027" y="2405"/>
                    <a:pt x="6729" y="2368"/>
                    <a:pt x="6393" y="2312"/>
                  </a:cubicBezTo>
                  <a:cubicBezTo>
                    <a:pt x="6188" y="2284"/>
                    <a:pt x="5974" y="2267"/>
                    <a:pt x="5764" y="2267"/>
                  </a:cubicBezTo>
                  <a:cubicBezTo>
                    <a:pt x="5687" y="2267"/>
                    <a:pt x="5611" y="2269"/>
                    <a:pt x="5536" y="2274"/>
                  </a:cubicBezTo>
                  <a:cubicBezTo>
                    <a:pt x="4492" y="2293"/>
                    <a:pt x="3485" y="2740"/>
                    <a:pt x="2759" y="3505"/>
                  </a:cubicBezTo>
                  <a:lnTo>
                    <a:pt x="2703" y="3542"/>
                  </a:lnTo>
                  <a:lnTo>
                    <a:pt x="2665" y="3598"/>
                  </a:lnTo>
                  <a:cubicBezTo>
                    <a:pt x="1566" y="4753"/>
                    <a:pt x="913" y="6636"/>
                    <a:pt x="1137" y="9245"/>
                  </a:cubicBezTo>
                  <a:lnTo>
                    <a:pt x="1212" y="9674"/>
                  </a:lnTo>
                  <a:cubicBezTo>
                    <a:pt x="93" y="10680"/>
                    <a:pt x="0" y="12395"/>
                    <a:pt x="988" y="13513"/>
                  </a:cubicBezTo>
                  <a:cubicBezTo>
                    <a:pt x="597" y="13942"/>
                    <a:pt x="354" y="14501"/>
                    <a:pt x="298" y="15098"/>
                  </a:cubicBezTo>
                  <a:cubicBezTo>
                    <a:pt x="131" y="16551"/>
                    <a:pt x="1193" y="17875"/>
                    <a:pt x="2665" y="18005"/>
                  </a:cubicBezTo>
                  <a:cubicBezTo>
                    <a:pt x="2746" y="18012"/>
                    <a:pt x="2826" y="18016"/>
                    <a:pt x="2906" y="18016"/>
                  </a:cubicBezTo>
                  <a:cubicBezTo>
                    <a:pt x="4277" y="18016"/>
                    <a:pt x="5449" y="16974"/>
                    <a:pt x="5554" y="15582"/>
                  </a:cubicBezTo>
                  <a:cubicBezTo>
                    <a:pt x="5610" y="14986"/>
                    <a:pt x="5461" y="14408"/>
                    <a:pt x="5163" y="13905"/>
                  </a:cubicBezTo>
                  <a:cubicBezTo>
                    <a:pt x="5368" y="13793"/>
                    <a:pt x="5554" y="13625"/>
                    <a:pt x="5685" y="13439"/>
                  </a:cubicBezTo>
                  <a:lnTo>
                    <a:pt x="16141" y="14743"/>
                  </a:lnTo>
                  <a:cubicBezTo>
                    <a:pt x="16942" y="14687"/>
                    <a:pt x="17725" y="14482"/>
                    <a:pt x="18471" y="14166"/>
                  </a:cubicBezTo>
                  <a:lnTo>
                    <a:pt x="18489" y="14166"/>
                  </a:lnTo>
                  <a:cubicBezTo>
                    <a:pt x="18648" y="14190"/>
                    <a:pt x="18805" y="14201"/>
                    <a:pt x="18961" y="14201"/>
                  </a:cubicBezTo>
                  <a:cubicBezTo>
                    <a:pt x="20489" y="14201"/>
                    <a:pt x="21831" y="13073"/>
                    <a:pt x="22068" y="11500"/>
                  </a:cubicBezTo>
                  <a:cubicBezTo>
                    <a:pt x="22217" y="10550"/>
                    <a:pt x="21937" y="9581"/>
                    <a:pt x="21304" y="8854"/>
                  </a:cubicBezTo>
                  <a:cubicBezTo>
                    <a:pt x="22310" y="8071"/>
                    <a:pt x="23782" y="6524"/>
                    <a:pt x="22664" y="4809"/>
                  </a:cubicBezTo>
                  <a:cubicBezTo>
                    <a:pt x="21867" y="3584"/>
                    <a:pt x="20768" y="3176"/>
                    <a:pt x="19689" y="3176"/>
                  </a:cubicBezTo>
                  <a:cubicBezTo>
                    <a:pt x="19028" y="3176"/>
                    <a:pt x="18373" y="3329"/>
                    <a:pt x="17800" y="3542"/>
                  </a:cubicBezTo>
                  <a:cubicBezTo>
                    <a:pt x="17749" y="3561"/>
                    <a:pt x="17698" y="3571"/>
                    <a:pt x="17648" y="3571"/>
                  </a:cubicBezTo>
                  <a:cubicBezTo>
                    <a:pt x="17368" y="3571"/>
                    <a:pt x="17127" y="3283"/>
                    <a:pt x="17222" y="2983"/>
                  </a:cubicBezTo>
                  <a:cubicBezTo>
                    <a:pt x="17483" y="2107"/>
                    <a:pt x="17445" y="932"/>
                    <a:pt x="15768" y="280"/>
                  </a:cubicBezTo>
                  <a:cubicBezTo>
                    <a:pt x="15258" y="83"/>
                    <a:pt x="14826" y="1"/>
                    <a:pt x="14454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774888" y="2004137"/>
              <a:ext cx="725055" cy="1077545"/>
            </a:xfrm>
            <a:custGeom>
              <a:avLst/>
              <a:gdLst/>
              <a:ahLst/>
              <a:cxnLst/>
              <a:rect l="l" t="t" r="r" b="b"/>
              <a:pathLst>
                <a:path w="19720" h="29307" extrusionOk="0">
                  <a:moveTo>
                    <a:pt x="6337" y="0"/>
                  </a:moveTo>
                  <a:cubicBezTo>
                    <a:pt x="6337" y="1"/>
                    <a:pt x="7656" y="4457"/>
                    <a:pt x="4552" y="4457"/>
                  </a:cubicBezTo>
                  <a:cubicBezTo>
                    <a:pt x="4214" y="4457"/>
                    <a:pt x="3824" y="4404"/>
                    <a:pt x="3374" y="4287"/>
                  </a:cubicBezTo>
                  <a:lnTo>
                    <a:pt x="2926" y="4250"/>
                  </a:lnTo>
                  <a:cubicBezTo>
                    <a:pt x="2856" y="4244"/>
                    <a:pt x="2787" y="4242"/>
                    <a:pt x="2718" y="4242"/>
                  </a:cubicBezTo>
                  <a:cubicBezTo>
                    <a:pt x="1406" y="4242"/>
                    <a:pt x="273" y="5233"/>
                    <a:pt x="149" y="6561"/>
                  </a:cubicBezTo>
                  <a:lnTo>
                    <a:pt x="131" y="6822"/>
                  </a:lnTo>
                  <a:cubicBezTo>
                    <a:pt x="0" y="8220"/>
                    <a:pt x="1025" y="9469"/>
                    <a:pt x="2423" y="9599"/>
                  </a:cubicBezTo>
                  <a:lnTo>
                    <a:pt x="3150" y="9674"/>
                  </a:lnTo>
                  <a:lnTo>
                    <a:pt x="2870" y="12749"/>
                  </a:lnTo>
                  <a:cubicBezTo>
                    <a:pt x="2703" y="14538"/>
                    <a:pt x="3299" y="16328"/>
                    <a:pt x="4511" y="17651"/>
                  </a:cubicBezTo>
                  <a:lnTo>
                    <a:pt x="4026" y="22907"/>
                  </a:lnTo>
                  <a:cubicBezTo>
                    <a:pt x="3728" y="26131"/>
                    <a:pt x="6058" y="28983"/>
                    <a:pt x="9207" y="29281"/>
                  </a:cubicBezTo>
                  <a:cubicBezTo>
                    <a:pt x="9385" y="29298"/>
                    <a:pt x="9561" y="29306"/>
                    <a:pt x="9736" y="29306"/>
                  </a:cubicBezTo>
                  <a:cubicBezTo>
                    <a:pt x="12649" y="29306"/>
                    <a:pt x="15170" y="27011"/>
                    <a:pt x="15451" y="23969"/>
                  </a:cubicBezTo>
                  <a:lnTo>
                    <a:pt x="15917" y="18825"/>
                  </a:lnTo>
                  <a:cubicBezTo>
                    <a:pt x="17446" y="17744"/>
                    <a:pt x="18415" y="16067"/>
                    <a:pt x="18601" y="14203"/>
                  </a:cubicBezTo>
                  <a:lnTo>
                    <a:pt x="18676" y="13215"/>
                  </a:lnTo>
                  <a:lnTo>
                    <a:pt x="18732" y="12656"/>
                  </a:lnTo>
                  <a:lnTo>
                    <a:pt x="19719" y="2051"/>
                  </a:lnTo>
                  <a:cubicBezTo>
                    <a:pt x="19626" y="1864"/>
                    <a:pt x="19514" y="1734"/>
                    <a:pt x="19403" y="1734"/>
                  </a:cubicBezTo>
                  <a:cubicBezTo>
                    <a:pt x="18362" y="1849"/>
                    <a:pt x="16869" y="1947"/>
                    <a:pt x="15246" y="1947"/>
                  </a:cubicBezTo>
                  <a:cubicBezTo>
                    <a:pt x="11899" y="1947"/>
                    <a:pt x="7994" y="1532"/>
                    <a:pt x="6337" y="0"/>
                  </a:cubicBezTo>
                  <a:close/>
                </a:path>
              </a:pathLst>
            </a:custGeom>
            <a:solidFill>
              <a:srgbClr val="B3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71513" y="2273459"/>
              <a:ext cx="611296" cy="545519"/>
            </a:xfrm>
            <a:custGeom>
              <a:avLst/>
              <a:gdLst/>
              <a:ahLst/>
              <a:cxnLst/>
              <a:rect l="l" t="t" r="r" b="b"/>
              <a:pathLst>
                <a:path w="16626" h="14837" extrusionOk="0">
                  <a:moveTo>
                    <a:pt x="16625" y="0"/>
                  </a:moveTo>
                  <a:lnTo>
                    <a:pt x="16066" y="5890"/>
                  </a:lnTo>
                  <a:cubicBezTo>
                    <a:pt x="15767" y="9198"/>
                    <a:pt x="12976" y="11676"/>
                    <a:pt x="9732" y="11676"/>
                  </a:cubicBezTo>
                  <a:cubicBezTo>
                    <a:pt x="9540" y="11676"/>
                    <a:pt x="9346" y="11667"/>
                    <a:pt x="9152" y="11649"/>
                  </a:cubicBezTo>
                  <a:lnTo>
                    <a:pt x="6654" y="11407"/>
                  </a:lnTo>
                  <a:cubicBezTo>
                    <a:pt x="3169" y="11071"/>
                    <a:pt x="597" y="7977"/>
                    <a:pt x="932" y="4492"/>
                  </a:cubicBezTo>
                  <a:lnTo>
                    <a:pt x="1118" y="2386"/>
                  </a:lnTo>
                  <a:lnTo>
                    <a:pt x="541" y="2330"/>
                  </a:lnTo>
                  <a:lnTo>
                    <a:pt x="242" y="5424"/>
                  </a:lnTo>
                  <a:cubicBezTo>
                    <a:pt x="0" y="8033"/>
                    <a:pt x="1398" y="10512"/>
                    <a:pt x="3746" y="11686"/>
                  </a:cubicBezTo>
                  <a:cubicBezTo>
                    <a:pt x="4101" y="13383"/>
                    <a:pt x="5498" y="14650"/>
                    <a:pt x="7213" y="14818"/>
                  </a:cubicBezTo>
                  <a:cubicBezTo>
                    <a:pt x="7344" y="14830"/>
                    <a:pt x="7474" y="14837"/>
                    <a:pt x="7604" y="14837"/>
                  </a:cubicBezTo>
                  <a:cubicBezTo>
                    <a:pt x="9172" y="14837"/>
                    <a:pt x="10621" y="13914"/>
                    <a:pt x="11258" y="12451"/>
                  </a:cubicBezTo>
                  <a:cubicBezTo>
                    <a:pt x="13848" y="11780"/>
                    <a:pt x="15749" y="9543"/>
                    <a:pt x="15992" y="6878"/>
                  </a:cubicBezTo>
                  <a:lnTo>
                    <a:pt x="16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838606" y="2208454"/>
              <a:ext cx="50077" cy="76697"/>
            </a:xfrm>
            <a:custGeom>
              <a:avLst/>
              <a:gdLst/>
              <a:ahLst/>
              <a:cxnLst/>
              <a:rect l="l" t="t" r="r" b="b"/>
              <a:pathLst>
                <a:path w="1362" h="2086" extrusionOk="0">
                  <a:moveTo>
                    <a:pt x="253" y="1"/>
                  </a:moveTo>
                  <a:cubicBezTo>
                    <a:pt x="205" y="1"/>
                    <a:pt x="156" y="17"/>
                    <a:pt x="112" y="54"/>
                  </a:cubicBezTo>
                  <a:cubicBezTo>
                    <a:pt x="19" y="128"/>
                    <a:pt x="1" y="259"/>
                    <a:pt x="56" y="370"/>
                  </a:cubicBezTo>
                  <a:lnTo>
                    <a:pt x="727" y="1302"/>
                  </a:lnTo>
                  <a:lnTo>
                    <a:pt x="224" y="1675"/>
                  </a:lnTo>
                  <a:cubicBezTo>
                    <a:pt x="112" y="1750"/>
                    <a:pt x="94" y="1899"/>
                    <a:pt x="168" y="1992"/>
                  </a:cubicBezTo>
                  <a:cubicBezTo>
                    <a:pt x="224" y="2048"/>
                    <a:pt x="280" y="2085"/>
                    <a:pt x="355" y="2085"/>
                  </a:cubicBezTo>
                  <a:cubicBezTo>
                    <a:pt x="411" y="2085"/>
                    <a:pt x="466" y="2066"/>
                    <a:pt x="504" y="2048"/>
                  </a:cubicBezTo>
                  <a:lnTo>
                    <a:pt x="1361" y="1396"/>
                  </a:lnTo>
                  <a:lnTo>
                    <a:pt x="448" y="109"/>
                  </a:lnTo>
                  <a:cubicBezTo>
                    <a:pt x="402" y="41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216024" y="2549363"/>
              <a:ext cx="77653" cy="35260"/>
            </a:xfrm>
            <a:custGeom>
              <a:avLst/>
              <a:gdLst/>
              <a:ahLst/>
              <a:cxnLst/>
              <a:rect l="l" t="t" r="r" b="b"/>
              <a:pathLst>
                <a:path w="2112" h="959" extrusionOk="0">
                  <a:moveTo>
                    <a:pt x="776" y="0"/>
                  </a:moveTo>
                  <a:cubicBezTo>
                    <a:pt x="607" y="0"/>
                    <a:pt x="435" y="27"/>
                    <a:pt x="266" y="82"/>
                  </a:cubicBezTo>
                  <a:cubicBezTo>
                    <a:pt x="1" y="182"/>
                    <a:pt x="104" y="547"/>
                    <a:pt x="341" y="547"/>
                  </a:cubicBezTo>
                  <a:cubicBezTo>
                    <a:pt x="370" y="547"/>
                    <a:pt x="401" y="542"/>
                    <a:pt x="434" y="529"/>
                  </a:cubicBezTo>
                  <a:cubicBezTo>
                    <a:pt x="551" y="488"/>
                    <a:pt x="672" y="469"/>
                    <a:pt x="791" y="469"/>
                  </a:cubicBezTo>
                  <a:cubicBezTo>
                    <a:pt x="1105" y="469"/>
                    <a:pt x="1410" y="608"/>
                    <a:pt x="1627" y="865"/>
                  </a:cubicBezTo>
                  <a:cubicBezTo>
                    <a:pt x="1664" y="921"/>
                    <a:pt x="1739" y="958"/>
                    <a:pt x="1813" y="958"/>
                  </a:cubicBezTo>
                  <a:cubicBezTo>
                    <a:pt x="1999" y="958"/>
                    <a:pt x="2111" y="734"/>
                    <a:pt x="1981" y="585"/>
                  </a:cubicBezTo>
                  <a:cubicBezTo>
                    <a:pt x="1680" y="203"/>
                    <a:pt x="1239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078771" y="2397072"/>
              <a:ext cx="195860" cy="132657"/>
            </a:xfrm>
            <a:custGeom>
              <a:avLst/>
              <a:gdLst/>
              <a:ahLst/>
              <a:cxnLst/>
              <a:rect l="l" t="t" r="r" b="b"/>
              <a:pathLst>
                <a:path w="5327" h="3608" extrusionOk="0">
                  <a:moveTo>
                    <a:pt x="1437" y="1"/>
                  </a:moveTo>
                  <a:cubicBezTo>
                    <a:pt x="486" y="1"/>
                    <a:pt x="0" y="2924"/>
                    <a:pt x="1912" y="3497"/>
                  </a:cubicBezTo>
                  <a:cubicBezTo>
                    <a:pt x="2165" y="3573"/>
                    <a:pt x="2411" y="3607"/>
                    <a:pt x="2644" y="3607"/>
                  </a:cubicBezTo>
                  <a:cubicBezTo>
                    <a:pt x="4296" y="3607"/>
                    <a:pt x="5326" y="1909"/>
                    <a:pt x="4167" y="1484"/>
                  </a:cubicBezTo>
                  <a:cubicBezTo>
                    <a:pt x="3254" y="1130"/>
                    <a:pt x="2415" y="645"/>
                    <a:pt x="1651" y="49"/>
                  </a:cubicBezTo>
                  <a:cubicBezTo>
                    <a:pt x="1578" y="16"/>
                    <a:pt x="1506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103111" y="2132860"/>
              <a:ext cx="134348" cy="52247"/>
            </a:xfrm>
            <a:custGeom>
              <a:avLst/>
              <a:gdLst/>
              <a:ahLst/>
              <a:cxnLst/>
              <a:rect l="l" t="t" r="r" b="b"/>
              <a:pathLst>
                <a:path w="3654" h="1421" extrusionOk="0">
                  <a:moveTo>
                    <a:pt x="1720" y="0"/>
                  </a:moveTo>
                  <a:cubicBezTo>
                    <a:pt x="998" y="0"/>
                    <a:pt x="436" y="299"/>
                    <a:pt x="225" y="581"/>
                  </a:cubicBezTo>
                  <a:cubicBezTo>
                    <a:pt x="1" y="879"/>
                    <a:pt x="57" y="1159"/>
                    <a:pt x="262" y="1252"/>
                  </a:cubicBezTo>
                  <a:cubicBezTo>
                    <a:pt x="463" y="1314"/>
                    <a:pt x="676" y="1350"/>
                    <a:pt x="892" y="1350"/>
                  </a:cubicBezTo>
                  <a:cubicBezTo>
                    <a:pt x="936" y="1350"/>
                    <a:pt x="981" y="1349"/>
                    <a:pt x="1026" y="1345"/>
                  </a:cubicBezTo>
                  <a:lnTo>
                    <a:pt x="1809" y="1345"/>
                  </a:lnTo>
                  <a:cubicBezTo>
                    <a:pt x="2051" y="1345"/>
                    <a:pt x="2312" y="1364"/>
                    <a:pt x="2592" y="1401"/>
                  </a:cubicBezTo>
                  <a:cubicBezTo>
                    <a:pt x="2677" y="1415"/>
                    <a:pt x="2766" y="1421"/>
                    <a:pt x="2855" y="1421"/>
                  </a:cubicBezTo>
                  <a:cubicBezTo>
                    <a:pt x="3019" y="1421"/>
                    <a:pt x="3187" y="1400"/>
                    <a:pt x="3356" y="1364"/>
                  </a:cubicBezTo>
                  <a:cubicBezTo>
                    <a:pt x="3561" y="1271"/>
                    <a:pt x="3654" y="1029"/>
                    <a:pt x="3430" y="693"/>
                  </a:cubicBezTo>
                  <a:cubicBezTo>
                    <a:pt x="3188" y="376"/>
                    <a:pt x="2629" y="22"/>
                    <a:pt x="1846" y="3"/>
                  </a:cubicBezTo>
                  <a:cubicBezTo>
                    <a:pt x="1804" y="1"/>
                    <a:pt x="1762" y="0"/>
                    <a:pt x="17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340923" y="2147310"/>
              <a:ext cx="133650" cy="56990"/>
            </a:xfrm>
            <a:custGeom>
              <a:avLst/>
              <a:gdLst/>
              <a:ahLst/>
              <a:cxnLst/>
              <a:rect l="l" t="t" r="r" b="b"/>
              <a:pathLst>
                <a:path w="3635" h="1550" extrusionOk="0">
                  <a:moveTo>
                    <a:pt x="1620" y="0"/>
                  </a:moveTo>
                  <a:cubicBezTo>
                    <a:pt x="999" y="0"/>
                    <a:pt x="518" y="211"/>
                    <a:pt x="280" y="449"/>
                  </a:cubicBezTo>
                  <a:cubicBezTo>
                    <a:pt x="0" y="729"/>
                    <a:pt x="56" y="990"/>
                    <a:pt x="243" y="1120"/>
                  </a:cubicBezTo>
                  <a:cubicBezTo>
                    <a:pt x="466" y="1213"/>
                    <a:pt x="727" y="1269"/>
                    <a:pt x="988" y="1269"/>
                  </a:cubicBezTo>
                  <a:cubicBezTo>
                    <a:pt x="1249" y="1288"/>
                    <a:pt x="1529" y="1325"/>
                    <a:pt x="1771" y="1362"/>
                  </a:cubicBezTo>
                  <a:cubicBezTo>
                    <a:pt x="1995" y="1381"/>
                    <a:pt x="2274" y="1437"/>
                    <a:pt x="2535" y="1493"/>
                  </a:cubicBezTo>
                  <a:cubicBezTo>
                    <a:pt x="2692" y="1529"/>
                    <a:pt x="2856" y="1550"/>
                    <a:pt x="3023" y="1550"/>
                  </a:cubicBezTo>
                  <a:cubicBezTo>
                    <a:pt x="3114" y="1550"/>
                    <a:pt x="3207" y="1543"/>
                    <a:pt x="3299" y="1530"/>
                  </a:cubicBezTo>
                  <a:cubicBezTo>
                    <a:pt x="3504" y="1474"/>
                    <a:pt x="3635" y="1213"/>
                    <a:pt x="3448" y="878"/>
                  </a:cubicBezTo>
                  <a:cubicBezTo>
                    <a:pt x="3281" y="542"/>
                    <a:pt x="2740" y="132"/>
                    <a:pt x="1957" y="20"/>
                  </a:cubicBezTo>
                  <a:cubicBezTo>
                    <a:pt x="1841" y="7"/>
                    <a:pt x="1728" y="0"/>
                    <a:pt x="16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212311" y="2237795"/>
              <a:ext cx="124532" cy="149460"/>
            </a:xfrm>
            <a:custGeom>
              <a:avLst/>
              <a:gdLst/>
              <a:ahLst/>
              <a:cxnLst/>
              <a:rect l="l" t="t" r="r" b="b"/>
              <a:pathLst>
                <a:path w="3387" h="4065" extrusionOk="0">
                  <a:moveTo>
                    <a:pt x="1408" y="0"/>
                  </a:moveTo>
                  <a:cubicBezTo>
                    <a:pt x="1298" y="0"/>
                    <a:pt x="1186" y="66"/>
                    <a:pt x="1169" y="206"/>
                  </a:cubicBezTo>
                  <a:cubicBezTo>
                    <a:pt x="1131" y="598"/>
                    <a:pt x="1262" y="970"/>
                    <a:pt x="1504" y="1268"/>
                  </a:cubicBezTo>
                  <a:cubicBezTo>
                    <a:pt x="1746" y="1567"/>
                    <a:pt x="2082" y="1753"/>
                    <a:pt x="2473" y="1772"/>
                  </a:cubicBezTo>
                  <a:cubicBezTo>
                    <a:pt x="2585" y="1790"/>
                    <a:pt x="2697" y="1846"/>
                    <a:pt x="2771" y="1939"/>
                  </a:cubicBezTo>
                  <a:cubicBezTo>
                    <a:pt x="2865" y="2033"/>
                    <a:pt x="2902" y="2163"/>
                    <a:pt x="2883" y="2294"/>
                  </a:cubicBezTo>
                  <a:lnTo>
                    <a:pt x="2883" y="2405"/>
                  </a:lnTo>
                  <a:cubicBezTo>
                    <a:pt x="2829" y="3090"/>
                    <a:pt x="2253" y="3600"/>
                    <a:pt x="1575" y="3600"/>
                  </a:cubicBezTo>
                  <a:cubicBezTo>
                    <a:pt x="1552" y="3600"/>
                    <a:pt x="1528" y="3600"/>
                    <a:pt x="1504" y="3598"/>
                  </a:cubicBezTo>
                  <a:lnTo>
                    <a:pt x="348" y="3486"/>
                  </a:lnTo>
                  <a:cubicBezTo>
                    <a:pt x="342" y="3486"/>
                    <a:pt x="336" y="3486"/>
                    <a:pt x="330" y="3486"/>
                  </a:cubicBezTo>
                  <a:cubicBezTo>
                    <a:pt x="30" y="3486"/>
                    <a:pt x="1" y="3934"/>
                    <a:pt x="311" y="3952"/>
                  </a:cubicBezTo>
                  <a:lnTo>
                    <a:pt x="1467" y="4064"/>
                  </a:lnTo>
                  <a:lnTo>
                    <a:pt x="1616" y="4064"/>
                  </a:lnTo>
                  <a:cubicBezTo>
                    <a:pt x="2529" y="4064"/>
                    <a:pt x="3293" y="3356"/>
                    <a:pt x="3368" y="2443"/>
                  </a:cubicBezTo>
                  <a:lnTo>
                    <a:pt x="3368" y="2331"/>
                  </a:lnTo>
                  <a:cubicBezTo>
                    <a:pt x="3386" y="2089"/>
                    <a:pt x="3312" y="1846"/>
                    <a:pt x="3144" y="1641"/>
                  </a:cubicBezTo>
                  <a:cubicBezTo>
                    <a:pt x="2995" y="1455"/>
                    <a:pt x="2771" y="1343"/>
                    <a:pt x="2529" y="1306"/>
                  </a:cubicBezTo>
                  <a:cubicBezTo>
                    <a:pt x="2268" y="1287"/>
                    <a:pt x="2026" y="1175"/>
                    <a:pt x="1877" y="970"/>
                  </a:cubicBezTo>
                  <a:cubicBezTo>
                    <a:pt x="1709" y="765"/>
                    <a:pt x="1616" y="504"/>
                    <a:pt x="1634" y="243"/>
                  </a:cubicBezTo>
                  <a:cubicBezTo>
                    <a:pt x="1654" y="85"/>
                    <a:pt x="1532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363535" y="2266694"/>
              <a:ext cx="44562" cy="40260"/>
            </a:xfrm>
            <a:custGeom>
              <a:avLst/>
              <a:gdLst/>
              <a:ahLst/>
              <a:cxnLst/>
              <a:rect l="l" t="t" r="r" b="b"/>
              <a:pathLst>
                <a:path w="1212" h="1095" extrusionOk="0">
                  <a:moveTo>
                    <a:pt x="605" y="1"/>
                  </a:moveTo>
                  <a:cubicBezTo>
                    <a:pt x="432" y="1"/>
                    <a:pt x="263" y="87"/>
                    <a:pt x="168" y="240"/>
                  </a:cubicBezTo>
                  <a:cubicBezTo>
                    <a:pt x="0" y="501"/>
                    <a:pt x="56" y="818"/>
                    <a:pt x="299" y="1004"/>
                  </a:cubicBezTo>
                  <a:cubicBezTo>
                    <a:pt x="387" y="1066"/>
                    <a:pt x="489" y="1095"/>
                    <a:pt x="590" y="1095"/>
                  </a:cubicBezTo>
                  <a:cubicBezTo>
                    <a:pt x="764" y="1095"/>
                    <a:pt x="938" y="1009"/>
                    <a:pt x="1044" y="855"/>
                  </a:cubicBezTo>
                  <a:cubicBezTo>
                    <a:pt x="1212" y="594"/>
                    <a:pt x="1137" y="259"/>
                    <a:pt x="895" y="91"/>
                  </a:cubicBezTo>
                  <a:cubicBezTo>
                    <a:pt x="806" y="30"/>
                    <a:pt x="705" y="1"/>
                    <a:pt x="605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144916" y="2242023"/>
              <a:ext cx="44599" cy="39930"/>
            </a:xfrm>
            <a:custGeom>
              <a:avLst/>
              <a:gdLst/>
              <a:ahLst/>
              <a:cxnLst/>
              <a:rect l="l" t="t" r="r" b="b"/>
              <a:pathLst>
                <a:path w="1213" h="1086" extrusionOk="0">
                  <a:moveTo>
                    <a:pt x="623" y="1"/>
                  </a:moveTo>
                  <a:cubicBezTo>
                    <a:pt x="448" y="1"/>
                    <a:pt x="275" y="87"/>
                    <a:pt x="169" y="240"/>
                  </a:cubicBezTo>
                  <a:cubicBezTo>
                    <a:pt x="1" y="483"/>
                    <a:pt x="75" y="818"/>
                    <a:pt x="318" y="1004"/>
                  </a:cubicBezTo>
                  <a:cubicBezTo>
                    <a:pt x="406" y="1059"/>
                    <a:pt x="506" y="1086"/>
                    <a:pt x="606" y="1086"/>
                  </a:cubicBezTo>
                  <a:cubicBezTo>
                    <a:pt x="782" y="1086"/>
                    <a:pt x="956" y="1003"/>
                    <a:pt x="1063" y="837"/>
                  </a:cubicBezTo>
                  <a:cubicBezTo>
                    <a:pt x="1212" y="594"/>
                    <a:pt x="1156" y="259"/>
                    <a:pt x="914" y="91"/>
                  </a:cubicBezTo>
                  <a:cubicBezTo>
                    <a:pt x="825" y="30"/>
                    <a:pt x="724" y="1"/>
                    <a:pt x="623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138776" y="2271327"/>
              <a:ext cx="53460" cy="24781"/>
            </a:xfrm>
            <a:custGeom>
              <a:avLst/>
              <a:gdLst/>
              <a:ahLst/>
              <a:cxnLst/>
              <a:rect l="l" t="t" r="r" b="b"/>
              <a:pathLst>
                <a:path w="1454" h="674" extrusionOk="0">
                  <a:moveTo>
                    <a:pt x="602" y="1"/>
                  </a:moveTo>
                  <a:cubicBezTo>
                    <a:pt x="462" y="1"/>
                    <a:pt x="321" y="26"/>
                    <a:pt x="186" y="77"/>
                  </a:cubicBezTo>
                  <a:cubicBezTo>
                    <a:pt x="56" y="114"/>
                    <a:pt x="0" y="245"/>
                    <a:pt x="37" y="375"/>
                  </a:cubicBezTo>
                  <a:cubicBezTo>
                    <a:pt x="68" y="467"/>
                    <a:pt x="162" y="534"/>
                    <a:pt x="267" y="534"/>
                  </a:cubicBezTo>
                  <a:cubicBezTo>
                    <a:pt x="289" y="534"/>
                    <a:pt x="312" y="531"/>
                    <a:pt x="336" y="524"/>
                  </a:cubicBezTo>
                  <a:cubicBezTo>
                    <a:pt x="421" y="481"/>
                    <a:pt x="516" y="460"/>
                    <a:pt x="611" y="460"/>
                  </a:cubicBezTo>
                  <a:cubicBezTo>
                    <a:pt x="763" y="460"/>
                    <a:pt x="918" y="514"/>
                    <a:pt x="1044" y="617"/>
                  </a:cubicBezTo>
                  <a:cubicBezTo>
                    <a:pt x="1081" y="655"/>
                    <a:pt x="1137" y="673"/>
                    <a:pt x="1193" y="673"/>
                  </a:cubicBezTo>
                  <a:cubicBezTo>
                    <a:pt x="1267" y="673"/>
                    <a:pt x="1323" y="636"/>
                    <a:pt x="1379" y="599"/>
                  </a:cubicBezTo>
                  <a:cubicBezTo>
                    <a:pt x="1454" y="506"/>
                    <a:pt x="1454" y="356"/>
                    <a:pt x="1361" y="263"/>
                  </a:cubicBezTo>
                  <a:cubicBezTo>
                    <a:pt x="1140" y="92"/>
                    <a:pt x="87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350998" y="2293534"/>
              <a:ext cx="63975" cy="26546"/>
            </a:xfrm>
            <a:custGeom>
              <a:avLst/>
              <a:gdLst/>
              <a:ahLst/>
              <a:cxnLst/>
              <a:rect l="l" t="t" r="r" b="b"/>
              <a:pathLst>
                <a:path w="1740" h="722" extrusionOk="0">
                  <a:moveTo>
                    <a:pt x="763" y="1"/>
                  </a:moveTo>
                  <a:cubicBezTo>
                    <a:pt x="596" y="1"/>
                    <a:pt x="428" y="30"/>
                    <a:pt x="267" y="88"/>
                  </a:cubicBezTo>
                  <a:cubicBezTo>
                    <a:pt x="0" y="171"/>
                    <a:pt x="91" y="553"/>
                    <a:pt x="340" y="553"/>
                  </a:cubicBezTo>
                  <a:cubicBezTo>
                    <a:pt x="369" y="553"/>
                    <a:pt x="401" y="547"/>
                    <a:pt x="435" y="535"/>
                  </a:cubicBezTo>
                  <a:cubicBezTo>
                    <a:pt x="544" y="494"/>
                    <a:pt x="658" y="473"/>
                    <a:pt x="772" y="473"/>
                  </a:cubicBezTo>
                  <a:cubicBezTo>
                    <a:pt x="969" y="473"/>
                    <a:pt x="1164" y="536"/>
                    <a:pt x="1329" y="666"/>
                  </a:cubicBezTo>
                  <a:cubicBezTo>
                    <a:pt x="1366" y="703"/>
                    <a:pt x="1422" y="722"/>
                    <a:pt x="1478" y="722"/>
                  </a:cubicBezTo>
                  <a:cubicBezTo>
                    <a:pt x="1534" y="722"/>
                    <a:pt x="1590" y="684"/>
                    <a:pt x="1646" y="647"/>
                  </a:cubicBezTo>
                  <a:cubicBezTo>
                    <a:pt x="1739" y="554"/>
                    <a:pt x="1739" y="405"/>
                    <a:pt x="1646" y="312"/>
                  </a:cubicBezTo>
                  <a:cubicBezTo>
                    <a:pt x="1390" y="104"/>
                    <a:pt x="1078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818751" y="2785116"/>
              <a:ext cx="310465" cy="448711"/>
            </a:xfrm>
            <a:custGeom>
              <a:avLst/>
              <a:gdLst/>
              <a:ahLst/>
              <a:cxnLst/>
              <a:rect l="l" t="t" r="r" b="b"/>
              <a:pathLst>
                <a:path w="8444" h="12204" extrusionOk="0">
                  <a:moveTo>
                    <a:pt x="2024" y="1"/>
                  </a:moveTo>
                  <a:cubicBezTo>
                    <a:pt x="1475" y="1"/>
                    <a:pt x="939" y="383"/>
                    <a:pt x="857" y="1014"/>
                  </a:cubicBezTo>
                  <a:lnTo>
                    <a:pt x="37" y="6530"/>
                  </a:lnTo>
                  <a:cubicBezTo>
                    <a:pt x="0" y="6773"/>
                    <a:pt x="37" y="7015"/>
                    <a:pt x="149" y="7239"/>
                  </a:cubicBezTo>
                  <a:lnTo>
                    <a:pt x="2274" y="11563"/>
                  </a:lnTo>
                  <a:cubicBezTo>
                    <a:pt x="2479" y="11974"/>
                    <a:pt x="2895" y="12203"/>
                    <a:pt x="3319" y="12203"/>
                  </a:cubicBezTo>
                  <a:cubicBezTo>
                    <a:pt x="3587" y="12203"/>
                    <a:pt x="3858" y="12112"/>
                    <a:pt x="4082" y="11917"/>
                  </a:cubicBezTo>
                  <a:lnTo>
                    <a:pt x="7903" y="8543"/>
                  </a:lnTo>
                  <a:cubicBezTo>
                    <a:pt x="8369" y="8115"/>
                    <a:pt x="8443" y="7388"/>
                    <a:pt x="8052" y="6885"/>
                  </a:cubicBezTo>
                  <a:lnTo>
                    <a:pt x="2926" y="436"/>
                  </a:lnTo>
                  <a:cubicBezTo>
                    <a:pt x="2683" y="137"/>
                    <a:pt x="2351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117524" y="2795190"/>
              <a:ext cx="320980" cy="428893"/>
            </a:xfrm>
            <a:custGeom>
              <a:avLst/>
              <a:gdLst/>
              <a:ahLst/>
              <a:cxnLst/>
              <a:rect l="l" t="t" r="r" b="b"/>
              <a:pathLst>
                <a:path w="8730" h="11665" extrusionOk="0">
                  <a:moveTo>
                    <a:pt x="7527" y="0"/>
                  </a:moveTo>
                  <a:cubicBezTo>
                    <a:pt x="7247" y="0"/>
                    <a:pt x="6962" y="102"/>
                    <a:pt x="6729" y="329"/>
                  </a:cubicBezTo>
                  <a:lnTo>
                    <a:pt x="485" y="6480"/>
                  </a:lnTo>
                  <a:cubicBezTo>
                    <a:pt x="19" y="6927"/>
                    <a:pt x="0" y="7654"/>
                    <a:pt x="410" y="8139"/>
                  </a:cubicBezTo>
                  <a:lnTo>
                    <a:pt x="3113" y="11270"/>
                  </a:lnTo>
                  <a:cubicBezTo>
                    <a:pt x="3349" y="11534"/>
                    <a:pt x="3669" y="11664"/>
                    <a:pt x="3987" y="11664"/>
                  </a:cubicBezTo>
                  <a:cubicBezTo>
                    <a:pt x="4322" y="11664"/>
                    <a:pt x="4654" y="11520"/>
                    <a:pt x="4883" y="11233"/>
                  </a:cubicBezTo>
                  <a:lnTo>
                    <a:pt x="8350" y="7002"/>
                  </a:lnTo>
                  <a:cubicBezTo>
                    <a:pt x="8537" y="6797"/>
                    <a:pt x="8630" y="6517"/>
                    <a:pt x="8630" y="6256"/>
                  </a:cubicBezTo>
                  <a:lnTo>
                    <a:pt x="8704" y="1205"/>
                  </a:lnTo>
                  <a:cubicBezTo>
                    <a:pt x="8730" y="489"/>
                    <a:pt x="8140" y="0"/>
                    <a:pt x="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632676" y="2142457"/>
              <a:ext cx="1393194" cy="1636264"/>
            </a:xfrm>
            <a:custGeom>
              <a:avLst/>
              <a:gdLst/>
              <a:ahLst/>
              <a:cxnLst/>
              <a:rect l="l" t="t" r="r" b="b"/>
              <a:pathLst>
                <a:path w="37892" h="44503" extrusionOk="0">
                  <a:moveTo>
                    <a:pt x="15838" y="1"/>
                  </a:moveTo>
                  <a:cubicBezTo>
                    <a:pt x="11189" y="1"/>
                    <a:pt x="6861" y="2795"/>
                    <a:pt x="5648" y="9938"/>
                  </a:cubicBezTo>
                  <a:cubicBezTo>
                    <a:pt x="5443" y="11242"/>
                    <a:pt x="3579" y="13199"/>
                    <a:pt x="2852" y="14411"/>
                  </a:cubicBezTo>
                  <a:cubicBezTo>
                    <a:pt x="2647" y="14765"/>
                    <a:pt x="2423" y="15156"/>
                    <a:pt x="2200" y="15585"/>
                  </a:cubicBezTo>
                  <a:cubicBezTo>
                    <a:pt x="1137" y="17206"/>
                    <a:pt x="671" y="19163"/>
                    <a:pt x="932" y="21102"/>
                  </a:cubicBezTo>
                  <a:cubicBezTo>
                    <a:pt x="1081" y="22220"/>
                    <a:pt x="1491" y="23283"/>
                    <a:pt x="2088" y="24214"/>
                  </a:cubicBezTo>
                  <a:cubicBezTo>
                    <a:pt x="1976" y="24419"/>
                    <a:pt x="1845" y="24625"/>
                    <a:pt x="1715" y="24848"/>
                  </a:cubicBezTo>
                  <a:cubicBezTo>
                    <a:pt x="559" y="26507"/>
                    <a:pt x="0" y="28408"/>
                    <a:pt x="243" y="30365"/>
                  </a:cubicBezTo>
                  <a:cubicBezTo>
                    <a:pt x="597" y="33235"/>
                    <a:pt x="2628" y="35565"/>
                    <a:pt x="5517" y="36888"/>
                  </a:cubicBezTo>
                  <a:cubicBezTo>
                    <a:pt x="9040" y="38510"/>
                    <a:pt x="12507" y="40225"/>
                    <a:pt x="15526" y="42350"/>
                  </a:cubicBezTo>
                  <a:cubicBezTo>
                    <a:pt x="17479" y="43704"/>
                    <a:pt x="20043" y="44502"/>
                    <a:pt x="22851" y="44502"/>
                  </a:cubicBezTo>
                  <a:cubicBezTo>
                    <a:pt x="23714" y="44502"/>
                    <a:pt x="24599" y="44427"/>
                    <a:pt x="25497" y="44269"/>
                  </a:cubicBezTo>
                  <a:cubicBezTo>
                    <a:pt x="30977" y="43300"/>
                    <a:pt x="35189" y="39386"/>
                    <a:pt x="35432" y="35006"/>
                  </a:cubicBezTo>
                  <a:cubicBezTo>
                    <a:pt x="35469" y="34316"/>
                    <a:pt x="35413" y="33608"/>
                    <a:pt x="35245" y="32937"/>
                  </a:cubicBezTo>
                  <a:cubicBezTo>
                    <a:pt x="35077" y="32341"/>
                    <a:pt x="34705" y="31782"/>
                    <a:pt x="34742" y="31148"/>
                  </a:cubicBezTo>
                  <a:cubicBezTo>
                    <a:pt x="34816" y="30365"/>
                    <a:pt x="35450" y="29750"/>
                    <a:pt x="35972" y="29098"/>
                  </a:cubicBezTo>
                  <a:cubicBezTo>
                    <a:pt x="37649" y="26992"/>
                    <a:pt x="37892" y="23972"/>
                    <a:pt x="36550" y="21717"/>
                  </a:cubicBezTo>
                  <a:cubicBezTo>
                    <a:pt x="36047" y="20878"/>
                    <a:pt x="35376" y="20151"/>
                    <a:pt x="34574" y="19611"/>
                  </a:cubicBezTo>
                  <a:cubicBezTo>
                    <a:pt x="37109" y="16032"/>
                    <a:pt x="35637" y="11037"/>
                    <a:pt x="31555" y="9416"/>
                  </a:cubicBezTo>
                  <a:cubicBezTo>
                    <a:pt x="31387" y="9341"/>
                    <a:pt x="31201" y="9285"/>
                    <a:pt x="31014" y="9211"/>
                  </a:cubicBezTo>
                  <a:cubicBezTo>
                    <a:pt x="30474" y="9043"/>
                    <a:pt x="29896" y="8912"/>
                    <a:pt x="29318" y="8875"/>
                  </a:cubicBezTo>
                  <a:cubicBezTo>
                    <a:pt x="28554" y="8819"/>
                    <a:pt x="27846" y="8931"/>
                    <a:pt x="27268" y="8316"/>
                  </a:cubicBezTo>
                  <a:cubicBezTo>
                    <a:pt x="26951" y="7981"/>
                    <a:pt x="26802" y="7515"/>
                    <a:pt x="26653" y="7067"/>
                  </a:cubicBezTo>
                  <a:cubicBezTo>
                    <a:pt x="25926" y="4868"/>
                    <a:pt x="24677" y="2985"/>
                    <a:pt x="22571" y="1830"/>
                  </a:cubicBezTo>
                  <a:cubicBezTo>
                    <a:pt x="20469" y="672"/>
                    <a:pt x="18115" y="1"/>
                    <a:pt x="15838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970496" y="2389939"/>
              <a:ext cx="791568" cy="1488495"/>
            </a:xfrm>
            <a:custGeom>
              <a:avLst/>
              <a:gdLst/>
              <a:ahLst/>
              <a:cxnLst/>
              <a:rect l="l" t="t" r="r" b="b"/>
              <a:pathLst>
                <a:path w="21529" h="40484" extrusionOk="0">
                  <a:moveTo>
                    <a:pt x="5257" y="1"/>
                  </a:moveTo>
                  <a:lnTo>
                    <a:pt x="5257" y="1"/>
                  </a:lnTo>
                  <a:cubicBezTo>
                    <a:pt x="5089" y="1082"/>
                    <a:pt x="5276" y="2610"/>
                    <a:pt x="4325" y="3915"/>
                  </a:cubicBezTo>
                  <a:cubicBezTo>
                    <a:pt x="4027" y="4288"/>
                    <a:pt x="3635" y="4604"/>
                    <a:pt x="3188" y="4791"/>
                  </a:cubicBezTo>
                  <a:cubicBezTo>
                    <a:pt x="3187" y="4791"/>
                    <a:pt x="3187" y="4791"/>
                    <a:pt x="3186" y="4791"/>
                  </a:cubicBezTo>
                  <a:cubicBezTo>
                    <a:pt x="3077" y="4791"/>
                    <a:pt x="1865" y="2331"/>
                    <a:pt x="1865" y="2331"/>
                  </a:cubicBezTo>
                  <a:lnTo>
                    <a:pt x="1865" y="2331"/>
                  </a:lnTo>
                  <a:cubicBezTo>
                    <a:pt x="1865" y="2331"/>
                    <a:pt x="2200" y="5089"/>
                    <a:pt x="1827" y="5145"/>
                  </a:cubicBezTo>
                  <a:cubicBezTo>
                    <a:pt x="1250" y="5257"/>
                    <a:pt x="616" y="5331"/>
                    <a:pt x="1" y="5499"/>
                  </a:cubicBezTo>
                  <a:lnTo>
                    <a:pt x="933" y="13495"/>
                  </a:lnTo>
                  <a:cubicBezTo>
                    <a:pt x="1231" y="16235"/>
                    <a:pt x="3039" y="18583"/>
                    <a:pt x="5611" y="19590"/>
                  </a:cubicBezTo>
                  <a:lnTo>
                    <a:pt x="6077" y="22385"/>
                  </a:lnTo>
                  <a:lnTo>
                    <a:pt x="486" y="23951"/>
                  </a:lnTo>
                  <a:lnTo>
                    <a:pt x="10196" y="40483"/>
                  </a:lnTo>
                  <a:lnTo>
                    <a:pt x="16347" y="31444"/>
                  </a:lnTo>
                  <a:lnTo>
                    <a:pt x="21528" y="24249"/>
                  </a:lnTo>
                  <a:lnTo>
                    <a:pt x="15732" y="22329"/>
                  </a:lnTo>
                  <a:lnTo>
                    <a:pt x="14278" y="16645"/>
                  </a:lnTo>
                  <a:cubicBezTo>
                    <a:pt x="15172" y="15210"/>
                    <a:pt x="15545" y="13532"/>
                    <a:pt x="15340" y="11855"/>
                  </a:cubicBezTo>
                  <a:lnTo>
                    <a:pt x="15303" y="11556"/>
                  </a:lnTo>
                  <a:cubicBezTo>
                    <a:pt x="15303" y="11407"/>
                    <a:pt x="15284" y="11240"/>
                    <a:pt x="15266" y="11072"/>
                  </a:cubicBezTo>
                  <a:lnTo>
                    <a:pt x="15210" y="10587"/>
                  </a:lnTo>
                  <a:lnTo>
                    <a:pt x="15601" y="10550"/>
                  </a:lnTo>
                  <a:cubicBezTo>
                    <a:pt x="16906" y="10326"/>
                    <a:pt x="17819" y="9134"/>
                    <a:pt x="17651" y="7829"/>
                  </a:cubicBezTo>
                  <a:cubicBezTo>
                    <a:pt x="17509" y="6565"/>
                    <a:pt x="16449" y="5642"/>
                    <a:pt x="15202" y="5642"/>
                  </a:cubicBezTo>
                  <a:cubicBezTo>
                    <a:pt x="15143" y="5642"/>
                    <a:pt x="15083" y="5644"/>
                    <a:pt x="15023" y="5648"/>
                  </a:cubicBezTo>
                  <a:lnTo>
                    <a:pt x="15023" y="5667"/>
                  </a:lnTo>
                  <a:lnTo>
                    <a:pt x="14651" y="5704"/>
                  </a:lnTo>
                  <a:cubicBezTo>
                    <a:pt x="8146" y="4828"/>
                    <a:pt x="5630" y="2666"/>
                    <a:pt x="5257" y="1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8002042" y="2815522"/>
              <a:ext cx="543460" cy="377124"/>
            </a:xfrm>
            <a:custGeom>
              <a:avLst/>
              <a:gdLst/>
              <a:ahLst/>
              <a:cxnLst/>
              <a:rect l="l" t="t" r="r" b="b"/>
              <a:pathLst>
                <a:path w="14781" h="10257" extrusionOk="0">
                  <a:moveTo>
                    <a:pt x="14445" y="0"/>
                  </a:moveTo>
                  <a:lnTo>
                    <a:pt x="14445" y="0"/>
                  </a:lnTo>
                  <a:cubicBezTo>
                    <a:pt x="14631" y="3858"/>
                    <a:pt x="11873" y="7250"/>
                    <a:pt x="8052" y="7679"/>
                  </a:cubicBezTo>
                  <a:cubicBezTo>
                    <a:pt x="7783" y="7709"/>
                    <a:pt x="7515" y="7724"/>
                    <a:pt x="7250" y="7724"/>
                  </a:cubicBezTo>
                  <a:cubicBezTo>
                    <a:pt x="3606" y="7724"/>
                    <a:pt x="435" y="4925"/>
                    <a:pt x="0" y="1137"/>
                  </a:cubicBezTo>
                  <a:lnTo>
                    <a:pt x="0" y="1137"/>
                  </a:lnTo>
                  <a:lnTo>
                    <a:pt x="56" y="1920"/>
                  </a:lnTo>
                  <a:cubicBezTo>
                    <a:pt x="392" y="4865"/>
                    <a:pt x="2423" y="7325"/>
                    <a:pt x="5238" y="8220"/>
                  </a:cubicBezTo>
                  <a:cubicBezTo>
                    <a:pt x="5784" y="9474"/>
                    <a:pt x="7024" y="10256"/>
                    <a:pt x="8360" y="10256"/>
                  </a:cubicBezTo>
                  <a:cubicBezTo>
                    <a:pt x="8572" y="10256"/>
                    <a:pt x="8787" y="10236"/>
                    <a:pt x="9003" y="10195"/>
                  </a:cubicBezTo>
                  <a:cubicBezTo>
                    <a:pt x="10568" y="9897"/>
                    <a:pt x="11724" y="8555"/>
                    <a:pt x="11761" y="6952"/>
                  </a:cubicBezTo>
                  <a:cubicBezTo>
                    <a:pt x="13755" y="5349"/>
                    <a:pt x="14780" y="2833"/>
                    <a:pt x="14482" y="298"/>
                  </a:cubicBezTo>
                  <a:lnTo>
                    <a:pt x="14445" y="0"/>
                  </a:ln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8511897" y="2642053"/>
              <a:ext cx="45261" cy="70998"/>
            </a:xfrm>
            <a:custGeom>
              <a:avLst/>
              <a:gdLst/>
              <a:ahLst/>
              <a:cxnLst/>
              <a:rect l="l" t="t" r="r" b="b"/>
              <a:pathLst>
                <a:path w="1231" h="1931" extrusionOk="0">
                  <a:moveTo>
                    <a:pt x="974" y="0"/>
                  </a:moveTo>
                  <a:cubicBezTo>
                    <a:pt x="902" y="0"/>
                    <a:pt x="837" y="37"/>
                    <a:pt x="802" y="96"/>
                  </a:cubicBezTo>
                  <a:lnTo>
                    <a:pt x="0" y="1345"/>
                  </a:lnTo>
                  <a:lnTo>
                    <a:pt x="820" y="1904"/>
                  </a:lnTo>
                  <a:cubicBezTo>
                    <a:pt x="860" y="1917"/>
                    <a:pt x="899" y="1930"/>
                    <a:pt x="939" y="1930"/>
                  </a:cubicBezTo>
                  <a:cubicBezTo>
                    <a:pt x="955" y="1930"/>
                    <a:pt x="972" y="1928"/>
                    <a:pt x="988" y="1922"/>
                  </a:cubicBezTo>
                  <a:cubicBezTo>
                    <a:pt x="1044" y="1922"/>
                    <a:pt x="1100" y="1885"/>
                    <a:pt x="1137" y="1829"/>
                  </a:cubicBezTo>
                  <a:cubicBezTo>
                    <a:pt x="1193" y="1736"/>
                    <a:pt x="1174" y="1587"/>
                    <a:pt x="1062" y="1531"/>
                  </a:cubicBezTo>
                  <a:lnTo>
                    <a:pt x="597" y="1214"/>
                  </a:lnTo>
                  <a:lnTo>
                    <a:pt x="1156" y="338"/>
                  </a:lnTo>
                  <a:cubicBezTo>
                    <a:pt x="1230" y="245"/>
                    <a:pt x="1193" y="96"/>
                    <a:pt x="1100" y="40"/>
                  </a:cubicBezTo>
                  <a:cubicBezTo>
                    <a:pt x="1059" y="13"/>
                    <a:pt x="1015" y="0"/>
                    <a:pt x="974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165805" y="2944062"/>
              <a:ext cx="67211" cy="33201"/>
            </a:xfrm>
            <a:custGeom>
              <a:avLst/>
              <a:gdLst/>
              <a:ahLst/>
              <a:cxnLst/>
              <a:rect l="l" t="t" r="r" b="b"/>
              <a:pathLst>
                <a:path w="1828" h="903" extrusionOk="0">
                  <a:moveTo>
                    <a:pt x="1185" y="0"/>
                  </a:moveTo>
                  <a:cubicBezTo>
                    <a:pt x="758" y="0"/>
                    <a:pt x="347" y="195"/>
                    <a:pt x="75" y="549"/>
                  </a:cubicBezTo>
                  <a:cubicBezTo>
                    <a:pt x="1" y="642"/>
                    <a:pt x="19" y="772"/>
                    <a:pt x="131" y="865"/>
                  </a:cubicBezTo>
                  <a:cubicBezTo>
                    <a:pt x="169" y="903"/>
                    <a:pt x="224" y="903"/>
                    <a:pt x="299" y="903"/>
                  </a:cubicBezTo>
                  <a:cubicBezTo>
                    <a:pt x="355" y="884"/>
                    <a:pt x="392" y="865"/>
                    <a:pt x="430" y="810"/>
                  </a:cubicBezTo>
                  <a:cubicBezTo>
                    <a:pt x="623" y="575"/>
                    <a:pt x="908" y="443"/>
                    <a:pt x="1202" y="443"/>
                  </a:cubicBezTo>
                  <a:cubicBezTo>
                    <a:pt x="1305" y="443"/>
                    <a:pt x="1409" y="459"/>
                    <a:pt x="1511" y="493"/>
                  </a:cubicBezTo>
                  <a:cubicBezTo>
                    <a:pt x="1537" y="506"/>
                    <a:pt x="1564" y="512"/>
                    <a:pt x="1591" y="512"/>
                  </a:cubicBezTo>
                  <a:cubicBezTo>
                    <a:pt x="1678" y="512"/>
                    <a:pt x="1762" y="448"/>
                    <a:pt x="1790" y="362"/>
                  </a:cubicBezTo>
                  <a:cubicBezTo>
                    <a:pt x="1827" y="250"/>
                    <a:pt x="1771" y="120"/>
                    <a:pt x="1660" y="83"/>
                  </a:cubicBezTo>
                  <a:cubicBezTo>
                    <a:pt x="1503" y="27"/>
                    <a:pt x="1343" y="0"/>
                    <a:pt x="1185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229560" y="2573408"/>
              <a:ext cx="110339" cy="43055"/>
            </a:xfrm>
            <a:custGeom>
              <a:avLst/>
              <a:gdLst/>
              <a:ahLst/>
              <a:cxnLst/>
              <a:rect l="l" t="t" r="r" b="b"/>
              <a:pathLst>
                <a:path w="3001" h="1171" extrusionOk="0">
                  <a:moveTo>
                    <a:pt x="1453" y="1"/>
                  </a:moveTo>
                  <a:cubicBezTo>
                    <a:pt x="1016" y="1"/>
                    <a:pt x="578" y="151"/>
                    <a:pt x="224" y="453"/>
                  </a:cubicBezTo>
                  <a:cubicBezTo>
                    <a:pt x="0" y="695"/>
                    <a:pt x="75" y="900"/>
                    <a:pt x="242" y="994"/>
                  </a:cubicBezTo>
                  <a:cubicBezTo>
                    <a:pt x="385" y="1051"/>
                    <a:pt x="549" y="1075"/>
                    <a:pt x="710" y="1075"/>
                  </a:cubicBezTo>
                  <a:cubicBezTo>
                    <a:pt x="760" y="1075"/>
                    <a:pt x="809" y="1073"/>
                    <a:pt x="858" y="1068"/>
                  </a:cubicBezTo>
                  <a:cubicBezTo>
                    <a:pt x="1081" y="1068"/>
                    <a:pt x="1305" y="1068"/>
                    <a:pt x="1491" y="1087"/>
                  </a:cubicBezTo>
                  <a:cubicBezTo>
                    <a:pt x="1678" y="1105"/>
                    <a:pt x="1901" y="1124"/>
                    <a:pt x="2125" y="1143"/>
                  </a:cubicBezTo>
                  <a:cubicBezTo>
                    <a:pt x="2227" y="1161"/>
                    <a:pt x="2330" y="1171"/>
                    <a:pt x="2432" y="1171"/>
                  </a:cubicBezTo>
                  <a:cubicBezTo>
                    <a:pt x="2535" y="1171"/>
                    <a:pt x="2637" y="1161"/>
                    <a:pt x="2740" y="1143"/>
                  </a:cubicBezTo>
                  <a:cubicBezTo>
                    <a:pt x="2926" y="1068"/>
                    <a:pt x="3001" y="863"/>
                    <a:pt x="2833" y="602"/>
                  </a:cubicBezTo>
                  <a:cubicBezTo>
                    <a:pt x="2463" y="202"/>
                    <a:pt x="1959" y="1"/>
                    <a:pt x="1453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997924" y="2592491"/>
              <a:ext cx="108317" cy="48570"/>
            </a:xfrm>
            <a:custGeom>
              <a:avLst/>
              <a:gdLst/>
              <a:ahLst/>
              <a:cxnLst/>
              <a:rect l="l" t="t" r="r" b="b"/>
              <a:pathLst>
                <a:path w="2946" h="1321" extrusionOk="0">
                  <a:moveTo>
                    <a:pt x="1722" y="0"/>
                  </a:moveTo>
                  <a:cubicBezTo>
                    <a:pt x="1589" y="0"/>
                    <a:pt x="1456" y="15"/>
                    <a:pt x="1324" y="46"/>
                  </a:cubicBezTo>
                  <a:cubicBezTo>
                    <a:pt x="839" y="102"/>
                    <a:pt x="411" y="381"/>
                    <a:pt x="150" y="792"/>
                  </a:cubicBezTo>
                  <a:cubicBezTo>
                    <a:pt x="0" y="1071"/>
                    <a:pt x="112" y="1276"/>
                    <a:pt x="299" y="1313"/>
                  </a:cubicBezTo>
                  <a:cubicBezTo>
                    <a:pt x="350" y="1318"/>
                    <a:pt x="401" y="1320"/>
                    <a:pt x="452" y="1320"/>
                  </a:cubicBezTo>
                  <a:cubicBezTo>
                    <a:pt x="606" y="1320"/>
                    <a:pt x="760" y="1299"/>
                    <a:pt x="914" y="1257"/>
                  </a:cubicBezTo>
                  <a:cubicBezTo>
                    <a:pt x="1119" y="1202"/>
                    <a:pt x="1342" y="1146"/>
                    <a:pt x="1529" y="1108"/>
                  </a:cubicBezTo>
                  <a:cubicBezTo>
                    <a:pt x="1715" y="1071"/>
                    <a:pt x="1939" y="1052"/>
                    <a:pt x="2163" y="1015"/>
                  </a:cubicBezTo>
                  <a:cubicBezTo>
                    <a:pt x="2368" y="1015"/>
                    <a:pt x="2573" y="959"/>
                    <a:pt x="2759" y="866"/>
                  </a:cubicBezTo>
                  <a:cubicBezTo>
                    <a:pt x="2908" y="773"/>
                    <a:pt x="2945" y="549"/>
                    <a:pt x="2703" y="326"/>
                  </a:cubicBezTo>
                  <a:cubicBezTo>
                    <a:pt x="2418" y="109"/>
                    <a:pt x="2075" y="0"/>
                    <a:pt x="1722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254231" y="2655584"/>
              <a:ext cx="43864" cy="39635"/>
            </a:xfrm>
            <a:custGeom>
              <a:avLst/>
              <a:gdLst/>
              <a:ahLst/>
              <a:cxnLst/>
              <a:rect l="l" t="t" r="r" b="b"/>
              <a:pathLst>
                <a:path w="1193" h="1078" extrusionOk="0">
                  <a:moveTo>
                    <a:pt x="587" y="0"/>
                  </a:moveTo>
                  <a:cubicBezTo>
                    <a:pt x="362" y="0"/>
                    <a:pt x="154" y="153"/>
                    <a:pt x="93" y="380"/>
                  </a:cubicBezTo>
                  <a:cubicBezTo>
                    <a:pt x="0" y="660"/>
                    <a:pt x="168" y="958"/>
                    <a:pt x="447" y="1051"/>
                  </a:cubicBezTo>
                  <a:cubicBezTo>
                    <a:pt x="500" y="1069"/>
                    <a:pt x="553" y="1077"/>
                    <a:pt x="605" y="1077"/>
                  </a:cubicBezTo>
                  <a:cubicBezTo>
                    <a:pt x="826" y="1077"/>
                    <a:pt x="1024" y="924"/>
                    <a:pt x="1100" y="697"/>
                  </a:cubicBezTo>
                  <a:cubicBezTo>
                    <a:pt x="1193" y="417"/>
                    <a:pt x="1025" y="119"/>
                    <a:pt x="746" y="26"/>
                  </a:cubicBezTo>
                  <a:cubicBezTo>
                    <a:pt x="693" y="8"/>
                    <a:pt x="639" y="0"/>
                    <a:pt x="587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250113" y="2685182"/>
              <a:ext cx="58975" cy="25259"/>
            </a:xfrm>
            <a:custGeom>
              <a:avLst/>
              <a:gdLst/>
              <a:ahLst/>
              <a:cxnLst/>
              <a:rect l="l" t="t" r="r" b="b"/>
              <a:pathLst>
                <a:path w="1604" h="687" extrusionOk="0">
                  <a:moveTo>
                    <a:pt x="927" y="0"/>
                  </a:moveTo>
                  <a:cubicBezTo>
                    <a:pt x="639" y="0"/>
                    <a:pt x="354" y="99"/>
                    <a:pt x="112" y="283"/>
                  </a:cubicBezTo>
                  <a:cubicBezTo>
                    <a:pt x="19" y="358"/>
                    <a:pt x="0" y="488"/>
                    <a:pt x="56" y="582"/>
                  </a:cubicBezTo>
                  <a:cubicBezTo>
                    <a:pt x="104" y="653"/>
                    <a:pt x="175" y="687"/>
                    <a:pt x="244" y="687"/>
                  </a:cubicBezTo>
                  <a:cubicBezTo>
                    <a:pt x="283" y="687"/>
                    <a:pt x="321" y="676"/>
                    <a:pt x="354" y="656"/>
                  </a:cubicBezTo>
                  <a:cubicBezTo>
                    <a:pt x="527" y="521"/>
                    <a:pt x="740" y="450"/>
                    <a:pt x="950" y="450"/>
                  </a:cubicBezTo>
                  <a:cubicBezTo>
                    <a:pt x="1059" y="450"/>
                    <a:pt x="1166" y="469"/>
                    <a:pt x="1268" y="507"/>
                  </a:cubicBezTo>
                  <a:cubicBezTo>
                    <a:pt x="1294" y="520"/>
                    <a:pt x="1320" y="533"/>
                    <a:pt x="1353" y="533"/>
                  </a:cubicBezTo>
                  <a:cubicBezTo>
                    <a:pt x="1367" y="533"/>
                    <a:pt x="1382" y="531"/>
                    <a:pt x="1398" y="526"/>
                  </a:cubicBezTo>
                  <a:cubicBezTo>
                    <a:pt x="1473" y="526"/>
                    <a:pt x="1529" y="470"/>
                    <a:pt x="1566" y="414"/>
                  </a:cubicBezTo>
                  <a:cubicBezTo>
                    <a:pt x="1603" y="302"/>
                    <a:pt x="1566" y="172"/>
                    <a:pt x="1454" y="116"/>
                  </a:cubicBezTo>
                  <a:cubicBezTo>
                    <a:pt x="1284" y="38"/>
                    <a:pt x="1105" y="0"/>
                    <a:pt x="927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045207" y="2684299"/>
              <a:ext cx="43900" cy="39672"/>
            </a:xfrm>
            <a:custGeom>
              <a:avLst/>
              <a:gdLst/>
              <a:ahLst/>
              <a:cxnLst/>
              <a:rect l="l" t="t" r="r" b="b"/>
              <a:pathLst>
                <a:path w="1194" h="1079" extrusionOk="0">
                  <a:moveTo>
                    <a:pt x="596" y="0"/>
                  </a:moveTo>
                  <a:cubicBezTo>
                    <a:pt x="374" y="0"/>
                    <a:pt x="168" y="143"/>
                    <a:pt x="94" y="382"/>
                  </a:cubicBezTo>
                  <a:cubicBezTo>
                    <a:pt x="1" y="662"/>
                    <a:pt x="168" y="960"/>
                    <a:pt x="448" y="1053"/>
                  </a:cubicBezTo>
                  <a:cubicBezTo>
                    <a:pt x="501" y="1071"/>
                    <a:pt x="554" y="1079"/>
                    <a:pt x="606" y="1079"/>
                  </a:cubicBezTo>
                  <a:cubicBezTo>
                    <a:pt x="832" y="1079"/>
                    <a:pt x="1040" y="926"/>
                    <a:pt x="1100" y="699"/>
                  </a:cubicBezTo>
                  <a:cubicBezTo>
                    <a:pt x="1193" y="419"/>
                    <a:pt x="1044" y="121"/>
                    <a:pt x="765" y="28"/>
                  </a:cubicBezTo>
                  <a:cubicBezTo>
                    <a:pt x="709" y="9"/>
                    <a:pt x="652" y="0"/>
                    <a:pt x="596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8041089" y="2713750"/>
              <a:ext cx="58975" cy="25333"/>
            </a:xfrm>
            <a:custGeom>
              <a:avLst/>
              <a:gdLst/>
              <a:ahLst/>
              <a:cxnLst/>
              <a:rect l="l" t="t" r="r" b="b"/>
              <a:pathLst>
                <a:path w="1604" h="689" extrusionOk="0">
                  <a:moveTo>
                    <a:pt x="941" y="0"/>
                  </a:moveTo>
                  <a:cubicBezTo>
                    <a:pt x="648" y="0"/>
                    <a:pt x="358" y="95"/>
                    <a:pt x="113" y="271"/>
                  </a:cubicBezTo>
                  <a:cubicBezTo>
                    <a:pt x="19" y="345"/>
                    <a:pt x="1" y="494"/>
                    <a:pt x="57" y="587"/>
                  </a:cubicBezTo>
                  <a:cubicBezTo>
                    <a:pt x="101" y="655"/>
                    <a:pt x="166" y="688"/>
                    <a:pt x="235" y="688"/>
                  </a:cubicBezTo>
                  <a:cubicBezTo>
                    <a:pt x="281" y="688"/>
                    <a:pt x="329" y="673"/>
                    <a:pt x="373" y="643"/>
                  </a:cubicBezTo>
                  <a:cubicBezTo>
                    <a:pt x="528" y="513"/>
                    <a:pt x="727" y="443"/>
                    <a:pt x="929" y="443"/>
                  </a:cubicBezTo>
                  <a:cubicBezTo>
                    <a:pt x="1044" y="443"/>
                    <a:pt x="1160" y="466"/>
                    <a:pt x="1268" y="513"/>
                  </a:cubicBezTo>
                  <a:cubicBezTo>
                    <a:pt x="1305" y="532"/>
                    <a:pt x="1361" y="532"/>
                    <a:pt x="1399" y="532"/>
                  </a:cubicBezTo>
                  <a:cubicBezTo>
                    <a:pt x="1473" y="513"/>
                    <a:pt x="1529" y="476"/>
                    <a:pt x="1566" y="401"/>
                  </a:cubicBezTo>
                  <a:cubicBezTo>
                    <a:pt x="1604" y="289"/>
                    <a:pt x="1566" y="159"/>
                    <a:pt x="1454" y="103"/>
                  </a:cubicBezTo>
                  <a:cubicBezTo>
                    <a:pt x="1288" y="34"/>
                    <a:pt x="1114" y="0"/>
                    <a:pt x="94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8186689" y="2762467"/>
              <a:ext cx="181448" cy="123686"/>
            </a:xfrm>
            <a:custGeom>
              <a:avLst/>
              <a:gdLst/>
              <a:ahLst/>
              <a:cxnLst/>
              <a:rect l="l" t="t" r="r" b="b"/>
              <a:pathLst>
                <a:path w="4935" h="3364" extrusionOk="0">
                  <a:moveTo>
                    <a:pt x="3580" y="1"/>
                  </a:moveTo>
                  <a:cubicBezTo>
                    <a:pt x="3517" y="1"/>
                    <a:pt x="3451" y="15"/>
                    <a:pt x="3384" y="45"/>
                  </a:cubicBezTo>
                  <a:cubicBezTo>
                    <a:pt x="2676" y="623"/>
                    <a:pt x="1893" y="1070"/>
                    <a:pt x="1054" y="1424"/>
                  </a:cubicBezTo>
                  <a:cubicBezTo>
                    <a:pt x="1" y="1830"/>
                    <a:pt x="963" y="3363"/>
                    <a:pt x="2470" y="3363"/>
                  </a:cubicBezTo>
                  <a:cubicBezTo>
                    <a:pt x="2696" y="3363"/>
                    <a:pt x="2934" y="3329"/>
                    <a:pt x="3179" y="3251"/>
                  </a:cubicBezTo>
                  <a:cubicBezTo>
                    <a:pt x="4934" y="2695"/>
                    <a:pt x="4454" y="1"/>
                    <a:pt x="3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04286" y="2724633"/>
              <a:ext cx="114531" cy="97507"/>
            </a:xfrm>
            <a:custGeom>
              <a:avLst/>
              <a:gdLst/>
              <a:ahLst/>
              <a:cxnLst/>
              <a:rect l="l" t="t" r="r" b="b"/>
              <a:pathLst>
                <a:path w="3115" h="2652" extrusionOk="0">
                  <a:moveTo>
                    <a:pt x="1754" y="445"/>
                  </a:moveTo>
                  <a:cubicBezTo>
                    <a:pt x="2766" y="445"/>
                    <a:pt x="2962" y="2034"/>
                    <a:pt x="1847" y="2211"/>
                  </a:cubicBezTo>
                  <a:lnTo>
                    <a:pt x="1829" y="2211"/>
                  </a:lnTo>
                  <a:cubicBezTo>
                    <a:pt x="1793" y="2215"/>
                    <a:pt x="1758" y="2217"/>
                    <a:pt x="1723" y="2217"/>
                  </a:cubicBezTo>
                  <a:cubicBezTo>
                    <a:pt x="1283" y="2217"/>
                    <a:pt x="910" y="1896"/>
                    <a:pt x="841" y="1447"/>
                  </a:cubicBezTo>
                  <a:cubicBezTo>
                    <a:pt x="804" y="1223"/>
                    <a:pt x="878" y="981"/>
                    <a:pt x="1009" y="795"/>
                  </a:cubicBezTo>
                  <a:cubicBezTo>
                    <a:pt x="1139" y="608"/>
                    <a:pt x="1344" y="496"/>
                    <a:pt x="1549" y="459"/>
                  </a:cubicBezTo>
                  <a:lnTo>
                    <a:pt x="1586" y="459"/>
                  </a:lnTo>
                  <a:cubicBezTo>
                    <a:pt x="1645" y="450"/>
                    <a:pt x="1701" y="445"/>
                    <a:pt x="1754" y="445"/>
                  </a:cubicBezTo>
                  <a:close/>
                  <a:moveTo>
                    <a:pt x="1690" y="0"/>
                  </a:moveTo>
                  <a:cubicBezTo>
                    <a:pt x="1631" y="0"/>
                    <a:pt x="1572" y="4"/>
                    <a:pt x="1512" y="12"/>
                  </a:cubicBezTo>
                  <a:cubicBezTo>
                    <a:pt x="1176" y="49"/>
                    <a:pt x="859" y="236"/>
                    <a:pt x="654" y="515"/>
                  </a:cubicBezTo>
                  <a:cubicBezTo>
                    <a:pt x="1" y="1416"/>
                    <a:pt x="653" y="2651"/>
                    <a:pt x="1722" y="2651"/>
                  </a:cubicBezTo>
                  <a:cubicBezTo>
                    <a:pt x="1781" y="2651"/>
                    <a:pt x="1842" y="2648"/>
                    <a:pt x="1903" y="2640"/>
                  </a:cubicBezTo>
                  <a:lnTo>
                    <a:pt x="1922" y="2640"/>
                  </a:lnTo>
                  <a:cubicBezTo>
                    <a:pt x="2630" y="2509"/>
                    <a:pt x="3115" y="1838"/>
                    <a:pt x="3003" y="1130"/>
                  </a:cubicBezTo>
                  <a:cubicBezTo>
                    <a:pt x="2900" y="463"/>
                    <a:pt x="2343" y="0"/>
                    <a:pt x="1690" y="0"/>
                  </a:cubicBezTo>
                  <a:close/>
                </a:path>
              </a:pathLst>
            </a:custGeom>
            <a:solidFill>
              <a:srgbClr val="F7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117161" y="2628082"/>
              <a:ext cx="95081" cy="181301"/>
            </a:xfrm>
            <a:custGeom>
              <a:avLst/>
              <a:gdLst/>
              <a:ahLst/>
              <a:cxnLst/>
              <a:rect l="l" t="t" r="r" b="b"/>
              <a:pathLst>
                <a:path w="2586" h="4931" extrusionOk="0">
                  <a:moveTo>
                    <a:pt x="1628" y="0"/>
                  </a:moveTo>
                  <a:cubicBezTo>
                    <a:pt x="1508" y="0"/>
                    <a:pt x="1389" y="80"/>
                    <a:pt x="1398" y="234"/>
                  </a:cubicBezTo>
                  <a:lnTo>
                    <a:pt x="1436" y="1836"/>
                  </a:lnTo>
                  <a:cubicBezTo>
                    <a:pt x="1436" y="1874"/>
                    <a:pt x="1436" y="1892"/>
                    <a:pt x="1436" y="1930"/>
                  </a:cubicBezTo>
                  <a:cubicBezTo>
                    <a:pt x="1387" y="2364"/>
                    <a:pt x="1187" y="2437"/>
                    <a:pt x="1001" y="2437"/>
                  </a:cubicBezTo>
                  <a:cubicBezTo>
                    <a:pt x="971" y="2437"/>
                    <a:pt x="942" y="2435"/>
                    <a:pt x="914" y="2433"/>
                  </a:cubicBezTo>
                  <a:cubicBezTo>
                    <a:pt x="888" y="2431"/>
                    <a:pt x="863" y="2429"/>
                    <a:pt x="837" y="2429"/>
                  </a:cubicBezTo>
                  <a:cubicBezTo>
                    <a:pt x="658" y="2429"/>
                    <a:pt x="485" y="2486"/>
                    <a:pt x="355" y="2601"/>
                  </a:cubicBezTo>
                  <a:cubicBezTo>
                    <a:pt x="187" y="2750"/>
                    <a:pt x="94" y="2955"/>
                    <a:pt x="75" y="3160"/>
                  </a:cubicBezTo>
                  <a:lnTo>
                    <a:pt x="75" y="3253"/>
                  </a:lnTo>
                  <a:cubicBezTo>
                    <a:pt x="1" y="4036"/>
                    <a:pt x="560" y="4725"/>
                    <a:pt x="1342" y="4837"/>
                  </a:cubicBezTo>
                  <a:lnTo>
                    <a:pt x="2218" y="4930"/>
                  </a:lnTo>
                  <a:lnTo>
                    <a:pt x="2256" y="4930"/>
                  </a:lnTo>
                  <a:cubicBezTo>
                    <a:pt x="2262" y="4931"/>
                    <a:pt x="2267" y="4931"/>
                    <a:pt x="2273" y="4931"/>
                  </a:cubicBezTo>
                  <a:cubicBezTo>
                    <a:pt x="2555" y="4931"/>
                    <a:pt x="2585" y="4483"/>
                    <a:pt x="2274" y="4464"/>
                  </a:cubicBezTo>
                  <a:lnTo>
                    <a:pt x="1398" y="4371"/>
                  </a:lnTo>
                  <a:cubicBezTo>
                    <a:pt x="858" y="4297"/>
                    <a:pt x="485" y="3812"/>
                    <a:pt x="541" y="3290"/>
                  </a:cubicBezTo>
                  <a:lnTo>
                    <a:pt x="541" y="3197"/>
                  </a:lnTo>
                  <a:cubicBezTo>
                    <a:pt x="541" y="3104"/>
                    <a:pt x="578" y="3029"/>
                    <a:pt x="653" y="2973"/>
                  </a:cubicBezTo>
                  <a:cubicBezTo>
                    <a:pt x="709" y="2917"/>
                    <a:pt x="783" y="2899"/>
                    <a:pt x="858" y="2899"/>
                  </a:cubicBezTo>
                  <a:cubicBezTo>
                    <a:pt x="909" y="2905"/>
                    <a:pt x="958" y="2909"/>
                    <a:pt x="1007" y="2909"/>
                  </a:cubicBezTo>
                  <a:cubicBezTo>
                    <a:pt x="1502" y="2909"/>
                    <a:pt x="1834" y="2563"/>
                    <a:pt x="1902" y="1986"/>
                  </a:cubicBezTo>
                  <a:cubicBezTo>
                    <a:pt x="1902" y="1930"/>
                    <a:pt x="1902" y="1874"/>
                    <a:pt x="1902" y="1818"/>
                  </a:cubicBezTo>
                  <a:lnTo>
                    <a:pt x="1864" y="215"/>
                  </a:lnTo>
                  <a:cubicBezTo>
                    <a:pt x="1855" y="70"/>
                    <a:pt x="1741" y="0"/>
                    <a:pt x="1628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460678" y="3256843"/>
              <a:ext cx="1789989" cy="1972944"/>
            </a:xfrm>
            <a:custGeom>
              <a:avLst/>
              <a:gdLst/>
              <a:ahLst/>
              <a:cxnLst/>
              <a:rect l="l" t="t" r="r" b="b"/>
              <a:pathLst>
                <a:path w="48684" h="53660" extrusionOk="0">
                  <a:moveTo>
                    <a:pt x="15582" y="0"/>
                  </a:moveTo>
                  <a:cubicBezTo>
                    <a:pt x="11817" y="56"/>
                    <a:pt x="10661" y="1696"/>
                    <a:pt x="8164" y="4604"/>
                  </a:cubicBezTo>
                  <a:lnTo>
                    <a:pt x="559" y="13681"/>
                  </a:lnTo>
                  <a:cubicBezTo>
                    <a:pt x="0" y="14352"/>
                    <a:pt x="19" y="15339"/>
                    <a:pt x="597" y="15992"/>
                  </a:cubicBezTo>
                  <a:lnTo>
                    <a:pt x="6095" y="22105"/>
                  </a:lnTo>
                  <a:cubicBezTo>
                    <a:pt x="6452" y="22512"/>
                    <a:pt x="6938" y="22708"/>
                    <a:pt x="7422" y="22708"/>
                  </a:cubicBezTo>
                  <a:cubicBezTo>
                    <a:pt x="8025" y="22708"/>
                    <a:pt x="8624" y="22404"/>
                    <a:pt x="8965" y="21826"/>
                  </a:cubicBezTo>
                  <a:lnTo>
                    <a:pt x="10885" y="18564"/>
                  </a:lnTo>
                  <a:lnTo>
                    <a:pt x="10885" y="18564"/>
                  </a:lnTo>
                  <a:lnTo>
                    <a:pt x="10493" y="20484"/>
                  </a:lnTo>
                  <a:cubicBezTo>
                    <a:pt x="10083" y="22422"/>
                    <a:pt x="10903" y="24398"/>
                    <a:pt x="12581" y="25479"/>
                  </a:cubicBezTo>
                  <a:lnTo>
                    <a:pt x="13252" y="30436"/>
                  </a:lnTo>
                  <a:cubicBezTo>
                    <a:pt x="13476" y="32021"/>
                    <a:pt x="13103" y="33642"/>
                    <a:pt x="12227" y="34984"/>
                  </a:cubicBezTo>
                  <a:lnTo>
                    <a:pt x="10792" y="37165"/>
                  </a:lnTo>
                  <a:cubicBezTo>
                    <a:pt x="8872" y="40110"/>
                    <a:pt x="7660" y="43465"/>
                    <a:pt x="7250" y="46969"/>
                  </a:cubicBezTo>
                  <a:cubicBezTo>
                    <a:pt x="7176" y="47565"/>
                    <a:pt x="6989" y="50584"/>
                    <a:pt x="6822" y="53660"/>
                  </a:cubicBezTo>
                  <a:lnTo>
                    <a:pt x="41656" y="53660"/>
                  </a:lnTo>
                  <a:lnTo>
                    <a:pt x="41787" y="50939"/>
                  </a:lnTo>
                  <a:cubicBezTo>
                    <a:pt x="42048" y="46074"/>
                    <a:pt x="40389" y="41228"/>
                    <a:pt x="37724" y="37184"/>
                  </a:cubicBezTo>
                  <a:lnTo>
                    <a:pt x="36307" y="34984"/>
                  </a:lnTo>
                  <a:cubicBezTo>
                    <a:pt x="35748" y="33642"/>
                    <a:pt x="35506" y="32207"/>
                    <a:pt x="35543" y="30753"/>
                  </a:cubicBezTo>
                  <a:lnTo>
                    <a:pt x="35730" y="25460"/>
                  </a:lnTo>
                  <a:cubicBezTo>
                    <a:pt x="37407" y="24398"/>
                    <a:pt x="38246" y="22403"/>
                    <a:pt x="37836" y="20465"/>
                  </a:cubicBezTo>
                  <a:lnTo>
                    <a:pt x="37426" y="18545"/>
                  </a:lnTo>
                  <a:lnTo>
                    <a:pt x="39532" y="21788"/>
                  </a:lnTo>
                  <a:cubicBezTo>
                    <a:pt x="39868" y="22339"/>
                    <a:pt x="40439" y="22622"/>
                    <a:pt x="41015" y="22622"/>
                  </a:cubicBezTo>
                  <a:cubicBezTo>
                    <a:pt x="41492" y="22622"/>
                    <a:pt x="41973" y="22428"/>
                    <a:pt x="42327" y="22031"/>
                  </a:cubicBezTo>
                  <a:lnTo>
                    <a:pt x="48012" y="15694"/>
                  </a:lnTo>
                  <a:cubicBezTo>
                    <a:pt x="48683" y="14948"/>
                    <a:pt x="48664" y="13848"/>
                    <a:pt x="47993" y="13122"/>
                  </a:cubicBezTo>
                  <a:lnTo>
                    <a:pt x="40165" y="4604"/>
                  </a:lnTo>
                  <a:cubicBezTo>
                    <a:pt x="37892" y="1976"/>
                    <a:pt x="36680" y="317"/>
                    <a:pt x="33661" y="37"/>
                  </a:cubicBezTo>
                  <a:cubicBezTo>
                    <a:pt x="33635" y="35"/>
                    <a:pt x="33609" y="34"/>
                    <a:pt x="33583" y="34"/>
                  </a:cubicBezTo>
                  <a:cubicBezTo>
                    <a:pt x="33040" y="34"/>
                    <a:pt x="32589" y="584"/>
                    <a:pt x="32393" y="1100"/>
                  </a:cubicBezTo>
                  <a:lnTo>
                    <a:pt x="29504" y="8518"/>
                  </a:lnTo>
                  <a:cubicBezTo>
                    <a:pt x="28647" y="10717"/>
                    <a:pt x="26522" y="12171"/>
                    <a:pt x="24174" y="12171"/>
                  </a:cubicBezTo>
                  <a:cubicBezTo>
                    <a:pt x="21807" y="12171"/>
                    <a:pt x="19701" y="10736"/>
                    <a:pt x="18825" y="8537"/>
                  </a:cubicBezTo>
                  <a:lnTo>
                    <a:pt x="18825" y="8518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8996383" y="3877000"/>
              <a:ext cx="195346" cy="526327"/>
            </a:xfrm>
            <a:custGeom>
              <a:avLst/>
              <a:gdLst/>
              <a:ahLst/>
              <a:cxnLst/>
              <a:rect l="l" t="t" r="r" b="b"/>
              <a:pathLst>
                <a:path w="5313" h="14315" extrusionOk="0">
                  <a:moveTo>
                    <a:pt x="5256" y="1"/>
                  </a:moveTo>
                  <a:lnTo>
                    <a:pt x="0" y="5555"/>
                  </a:lnTo>
                  <a:lnTo>
                    <a:pt x="3523" y="11296"/>
                  </a:lnTo>
                  <a:lnTo>
                    <a:pt x="5312" y="1431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8080173" y="3383617"/>
              <a:ext cx="535923" cy="320723"/>
            </a:xfrm>
            <a:custGeom>
              <a:avLst/>
              <a:gdLst/>
              <a:ahLst/>
              <a:cxnLst/>
              <a:rect l="l" t="t" r="r" b="b"/>
              <a:pathLst>
                <a:path w="14576" h="8723" extrusionOk="0">
                  <a:moveTo>
                    <a:pt x="0" y="0"/>
                  </a:moveTo>
                  <a:lnTo>
                    <a:pt x="1976" y="5051"/>
                  </a:lnTo>
                  <a:lnTo>
                    <a:pt x="1976" y="5089"/>
                  </a:lnTo>
                  <a:cubicBezTo>
                    <a:pt x="2833" y="7288"/>
                    <a:pt x="4958" y="8723"/>
                    <a:pt x="7306" y="8723"/>
                  </a:cubicBezTo>
                  <a:cubicBezTo>
                    <a:pt x="9673" y="8723"/>
                    <a:pt x="11779" y="7269"/>
                    <a:pt x="12637" y="5070"/>
                  </a:cubicBezTo>
                  <a:lnTo>
                    <a:pt x="14575" y="93"/>
                  </a:lnTo>
                  <a:lnTo>
                    <a:pt x="14575" y="93"/>
                  </a:lnTo>
                  <a:lnTo>
                    <a:pt x="7977" y="5797"/>
                  </a:lnTo>
                  <a:cubicBezTo>
                    <a:pt x="7819" y="5927"/>
                    <a:pt x="7628" y="5992"/>
                    <a:pt x="7439" y="5992"/>
                  </a:cubicBezTo>
                  <a:cubicBezTo>
                    <a:pt x="7250" y="5992"/>
                    <a:pt x="7064" y="5927"/>
                    <a:pt x="6915" y="57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779305" y="3835196"/>
              <a:ext cx="100118" cy="241268"/>
            </a:xfrm>
            <a:custGeom>
              <a:avLst/>
              <a:gdLst/>
              <a:ahLst/>
              <a:cxnLst/>
              <a:rect l="l" t="t" r="r" b="b"/>
              <a:pathLst>
                <a:path w="2723" h="6562" extrusionOk="0">
                  <a:moveTo>
                    <a:pt x="2387" y="1"/>
                  </a:moveTo>
                  <a:lnTo>
                    <a:pt x="1" y="6562"/>
                  </a:lnTo>
                  <a:lnTo>
                    <a:pt x="2237" y="2741"/>
                  </a:lnTo>
                  <a:lnTo>
                    <a:pt x="2014" y="3784"/>
                  </a:lnTo>
                  <a:lnTo>
                    <a:pt x="2722" y="3002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923213" y="4192943"/>
              <a:ext cx="65152" cy="220679"/>
            </a:xfrm>
            <a:custGeom>
              <a:avLst/>
              <a:gdLst/>
              <a:ahLst/>
              <a:cxnLst/>
              <a:rect l="l" t="t" r="r" b="b"/>
              <a:pathLst>
                <a:path w="1772" h="6002" extrusionOk="0">
                  <a:moveTo>
                    <a:pt x="1" y="0"/>
                  </a:moveTo>
                  <a:lnTo>
                    <a:pt x="728" y="6002"/>
                  </a:lnTo>
                  <a:lnTo>
                    <a:pt x="1101" y="5032"/>
                  </a:lnTo>
                  <a:cubicBezTo>
                    <a:pt x="1772" y="3280"/>
                    <a:pt x="1343" y="1305"/>
                    <a:pt x="1" y="0"/>
                  </a:cubicBez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03088" y="4192943"/>
              <a:ext cx="71292" cy="267263"/>
            </a:xfrm>
            <a:custGeom>
              <a:avLst/>
              <a:gdLst/>
              <a:ahLst/>
              <a:cxnLst/>
              <a:rect l="l" t="t" r="r" b="b"/>
              <a:pathLst>
                <a:path w="1939" h="7269" extrusionOk="0">
                  <a:moveTo>
                    <a:pt x="1939" y="0"/>
                  </a:moveTo>
                  <a:lnTo>
                    <a:pt x="1939" y="0"/>
                  </a:lnTo>
                  <a:cubicBezTo>
                    <a:pt x="429" y="1305"/>
                    <a:pt x="0" y="3448"/>
                    <a:pt x="876" y="5219"/>
                  </a:cubicBezTo>
                  <a:lnTo>
                    <a:pt x="1883" y="7269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8792838" y="3785192"/>
              <a:ext cx="117913" cy="270021"/>
            </a:xfrm>
            <a:custGeom>
              <a:avLst/>
              <a:gdLst/>
              <a:ahLst/>
              <a:cxnLst/>
              <a:rect l="l" t="t" r="r" b="b"/>
              <a:pathLst>
                <a:path w="3207" h="7344" extrusionOk="0">
                  <a:moveTo>
                    <a:pt x="1" y="0"/>
                  </a:moveTo>
                  <a:lnTo>
                    <a:pt x="1660" y="6561"/>
                  </a:lnTo>
                  <a:lnTo>
                    <a:pt x="1268" y="4306"/>
                  </a:lnTo>
                  <a:lnTo>
                    <a:pt x="3207" y="7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22607" y="3035944"/>
              <a:ext cx="1084862" cy="1071883"/>
            </a:xfrm>
            <a:custGeom>
              <a:avLst/>
              <a:gdLst/>
              <a:ahLst/>
              <a:cxnLst/>
              <a:rect l="l" t="t" r="r" b="b"/>
              <a:pathLst>
                <a:path w="29506" h="29153" extrusionOk="0">
                  <a:moveTo>
                    <a:pt x="14804" y="1"/>
                  </a:moveTo>
                  <a:cubicBezTo>
                    <a:pt x="14335" y="1"/>
                    <a:pt x="13867" y="23"/>
                    <a:pt x="13402" y="63"/>
                  </a:cubicBezTo>
                  <a:cubicBezTo>
                    <a:pt x="11967" y="156"/>
                    <a:pt x="10550" y="473"/>
                    <a:pt x="9208" y="994"/>
                  </a:cubicBezTo>
                  <a:cubicBezTo>
                    <a:pt x="7847" y="1516"/>
                    <a:pt x="6655" y="2374"/>
                    <a:pt x="5741" y="3492"/>
                  </a:cubicBezTo>
                  <a:cubicBezTo>
                    <a:pt x="4269" y="5319"/>
                    <a:pt x="4008" y="7574"/>
                    <a:pt x="4194" y="9848"/>
                  </a:cubicBezTo>
                  <a:cubicBezTo>
                    <a:pt x="4232" y="10127"/>
                    <a:pt x="4530" y="11376"/>
                    <a:pt x="4381" y="11525"/>
                  </a:cubicBezTo>
                  <a:cubicBezTo>
                    <a:pt x="3412" y="12681"/>
                    <a:pt x="1361" y="13780"/>
                    <a:pt x="728" y="15253"/>
                  </a:cubicBezTo>
                  <a:cubicBezTo>
                    <a:pt x="38" y="17005"/>
                    <a:pt x="1" y="18943"/>
                    <a:pt x="653" y="20714"/>
                  </a:cubicBezTo>
                  <a:cubicBezTo>
                    <a:pt x="1045" y="21776"/>
                    <a:pt x="1716" y="22839"/>
                    <a:pt x="1604" y="23975"/>
                  </a:cubicBezTo>
                  <a:cubicBezTo>
                    <a:pt x="1529" y="24721"/>
                    <a:pt x="1138" y="25336"/>
                    <a:pt x="858" y="25970"/>
                  </a:cubicBezTo>
                  <a:cubicBezTo>
                    <a:pt x="579" y="26622"/>
                    <a:pt x="355" y="27461"/>
                    <a:pt x="672" y="28113"/>
                  </a:cubicBezTo>
                  <a:cubicBezTo>
                    <a:pt x="1037" y="28934"/>
                    <a:pt x="1996" y="29153"/>
                    <a:pt x="3015" y="29153"/>
                  </a:cubicBezTo>
                  <a:cubicBezTo>
                    <a:pt x="4079" y="29153"/>
                    <a:pt x="5207" y="28915"/>
                    <a:pt x="5797" y="28877"/>
                  </a:cubicBezTo>
                  <a:cubicBezTo>
                    <a:pt x="8276" y="28710"/>
                    <a:pt x="10755" y="28505"/>
                    <a:pt x="13215" y="28244"/>
                  </a:cubicBezTo>
                  <a:cubicBezTo>
                    <a:pt x="13868" y="28188"/>
                    <a:pt x="14501" y="28113"/>
                    <a:pt x="15154" y="28039"/>
                  </a:cubicBezTo>
                  <a:cubicBezTo>
                    <a:pt x="15806" y="27964"/>
                    <a:pt x="16440" y="27908"/>
                    <a:pt x="17092" y="27834"/>
                  </a:cubicBezTo>
                  <a:cubicBezTo>
                    <a:pt x="19552" y="27554"/>
                    <a:pt x="22012" y="27237"/>
                    <a:pt x="24473" y="26864"/>
                  </a:cubicBezTo>
                  <a:cubicBezTo>
                    <a:pt x="25610" y="26697"/>
                    <a:pt x="28927" y="26827"/>
                    <a:pt x="29337" y="25038"/>
                  </a:cubicBezTo>
                  <a:cubicBezTo>
                    <a:pt x="29505" y="24330"/>
                    <a:pt x="29132" y="23547"/>
                    <a:pt x="28704" y="22988"/>
                  </a:cubicBezTo>
                  <a:cubicBezTo>
                    <a:pt x="28294" y="22428"/>
                    <a:pt x="27790" y="21907"/>
                    <a:pt x="27567" y="21180"/>
                  </a:cubicBezTo>
                  <a:cubicBezTo>
                    <a:pt x="27231" y="20080"/>
                    <a:pt x="27679" y="18925"/>
                    <a:pt x="27846" y="17788"/>
                  </a:cubicBezTo>
                  <a:cubicBezTo>
                    <a:pt x="28126" y="15924"/>
                    <a:pt x="27697" y="14041"/>
                    <a:pt x="26653" y="12476"/>
                  </a:cubicBezTo>
                  <a:cubicBezTo>
                    <a:pt x="25721" y="11171"/>
                    <a:pt x="24454" y="10407"/>
                    <a:pt x="23261" y="9512"/>
                  </a:cubicBezTo>
                  <a:cubicBezTo>
                    <a:pt x="23038" y="9307"/>
                    <a:pt x="23056" y="8021"/>
                    <a:pt x="23000" y="7704"/>
                  </a:cubicBezTo>
                  <a:cubicBezTo>
                    <a:pt x="22814" y="6549"/>
                    <a:pt x="22534" y="5430"/>
                    <a:pt x="22143" y="4331"/>
                  </a:cubicBezTo>
                  <a:cubicBezTo>
                    <a:pt x="21491" y="2597"/>
                    <a:pt x="20391" y="1311"/>
                    <a:pt x="18676" y="659"/>
                  </a:cubicBezTo>
                  <a:cubicBezTo>
                    <a:pt x="17439" y="178"/>
                    <a:pt x="16121" y="1"/>
                    <a:pt x="14804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7947222" y="3892038"/>
              <a:ext cx="649682" cy="1133873"/>
            </a:xfrm>
            <a:custGeom>
              <a:avLst/>
              <a:gdLst/>
              <a:ahLst/>
              <a:cxnLst/>
              <a:rect l="l" t="t" r="r" b="b"/>
              <a:pathLst>
                <a:path w="17670" h="30839" extrusionOk="0">
                  <a:moveTo>
                    <a:pt x="13004" y="1"/>
                  </a:moveTo>
                  <a:cubicBezTo>
                    <a:pt x="12994" y="1"/>
                    <a:pt x="12983" y="1"/>
                    <a:pt x="12972" y="2"/>
                  </a:cubicBezTo>
                  <a:cubicBezTo>
                    <a:pt x="12674" y="39"/>
                    <a:pt x="12451" y="281"/>
                    <a:pt x="12451" y="580"/>
                  </a:cubicBezTo>
                  <a:lnTo>
                    <a:pt x="12339" y="4195"/>
                  </a:lnTo>
                  <a:cubicBezTo>
                    <a:pt x="12339" y="4345"/>
                    <a:pt x="12208" y="4456"/>
                    <a:pt x="12078" y="4475"/>
                  </a:cubicBezTo>
                  <a:lnTo>
                    <a:pt x="11985" y="4475"/>
                  </a:lnTo>
                  <a:cubicBezTo>
                    <a:pt x="11854" y="4475"/>
                    <a:pt x="11742" y="4382"/>
                    <a:pt x="11705" y="4270"/>
                  </a:cubicBezTo>
                  <a:lnTo>
                    <a:pt x="11034" y="1474"/>
                  </a:lnTo>
                  <a:cubicBezTo>
                    <a:pt x="10941" y="1139"/>
                    <a:pt x="10643" y="915"/>
                    <a:pt x="10326" y="915"/>
                  </a:cubicBezTo>
                  <a:cubicBezTo>
                    <a:pt x="10009" y="1008"/>
                    <a:pt x="9823" y="1325"/>
                    <a:pt x="9916" y="1623"/>
                  </a:cubicBezTo>
                  <a:cubicBezTo>
                    <a:pt x="9916" y="1623"/>
                    <a:pt x="10904" y="5649"/>
                    <a:pt x="10904" y="5668"/>
                  </a:cubicBezTo>
                  <a:cubicBezTo>
                    <a:pt x="10978" y="6022"/>
                    <a:pt x="10941" y="6395"/>
                    <a:pt x="10829" y="6749"/>
                  </a:cubicBezTo>
                  <a:cubicBezTo>
                    <a:pt x="10792" y="6870"/>
                    <a:pt x="10685" y="6931"/>
                    <a:pt x="10575" y="6931"/>
                  </a:cubicBezTo>
                  <a:cubicBezTo>
                    <a:pt x="10466" y="6931"/>
                    <a:pt x="10354" y="6870"/>
                    <a:pt x="10307" y="6749"/>
                  </a:cubicBezTo>
                  <a:lnTo>
                    <a:pt x="9804" y="5258"/>
                  </a:lnTo>
                  <a:cubicBezTo>
                    <a:pt x="9722" y="5025"/>
                    <a:pt x="9509" y="4883"/>
                    <a:pt x="9276" y="4883"/>
                  </a:cubicBezTo>
                  <a:cubicBezTo>
                    <a:pt x="9192" y="4883"/>
                    <a:pt x="9105" y="4901"/>
                    <a:pt x="9021" y="4941"/>
                  </a:cubicBezTo>
                  <a:cubicBezTo>
                    <a:pt x="8760" y="5090"/>
                    <a:pt x="8648" y="5407"/>
                    <a:pt x="8760" y="5687"/>
                  </a:cubicBezTo>
                  <a:lnTo>
                    <a:pt x="9301" y="7234"/>
                  </a:lnTo>
                  <a:cubicBezTo>
                    <a:pt x="9431" y="8128"/>
                    <a:pt x="9711" y="8985"/>
                    <a:pt x="10121" y="9806"/>
                  </a:cubicBezTo>
                  <a:lnTo>
                    <a:pt x="9804" y="10495"/>
                  </a:lnTo>
                  <a:lnTo>
                    <a:pt x="9450" y="11259"/>
                  </a:lnTo>
                  <a:lnTo>
                    <a:pt x="9468" y="11259"/>
                  </a:lnTo>
                  <a:lnTo>
                    <a:pt x="5275" y="18156"/>
                  </a:lnTo>
                  <a:cubicBezTo>
                    <a:pt x="5349" y="18379"/>
                    <a:pt x="5312" y="18640"/>
                    <a:pt x="5182" y="18845"/>
                  </a:cubicBezTo>
                  <a:lnTo>
                    <a:pt x="4585" y="19758"/>
                  </a:lnTo>
                  <a:lnTo>
                    <a:pt x="112" y="26543"/>
                  </a:lnTo>
                  <a:lnTo>
                    <a:pt x="0" y="26710"/>
                  </a:lnTo>
                  <a:lnTo>
                    <a:pt x="1808" y="28835"/>
                  </a:lnTo>
                  <a:cubicBezTo>
                    <a:pt x="2882" y="30278"/>
                    <a:pt x="4127" y="30839"/>
                    <a:pt x="5288" y="30839"/>
                  </a:cubicBezTo>
                  <a:cubicBezTo>
                    <a:pt x="6304" y="30839"/>
                    <a:pt x="7256" y="30410"/>
                    <a:pt x="7977" y="29767"/>
                  </a:cubicBezTo>
                  <a:cubicBezTo>
                    <a:pt x="8462" y="29320"/>
                    <a:pt x="8835" y="28742"/>
                    <a:pt x="9040" y="28108"/>
                  </a:cubicBezTo>
                  <a:lnTo>
                    <a:pt x="14072" y="12471"/>
                  </a:lnTo>
                  <a:lnTo>
                    <a:pt x="14091" y="12471"/>
                  </a:lnTo>
                  <a:lnTo>
                    <a:pt x="14296" y="11781"/>
                  </a:lnTo>
                  <a:lnTo>
                    <a:pt x="14333" y="11707"/>
                  </a:lnTo>
                  <a:cubicBezTo>
                    <a:pt x="15209" y="10272"/>
                    <a:pt x="15899" y="8725"/>
                    <a:pt x="16383" y="7103"/>
                  </a:cubicBezTo>
                  <a:lnTo>
                    <a:pt x="17539" y="4121"/>
                  </a:lnTo>
                  <a:cubicBezTo>
                    <a:pt x="17669" y="3823"/>
                    <a:pt x="17520" y="3469"/>
                    <a:pt x="17203" y="3357"/>
                  </a:cubicBezTo>
                  <a:cubicBezTo>
                    <a:pt x="17147" y="3339"/>
                    <a:pt x="17091" y="3331"/>
                    <a:pt x="17036" y="3331"/>
                  </a:cubicBezTo>
                  <a:cubicBezTo>
                    <a:pt x="16799" y="3331"/>
                    <a:pt x="16586" y="3484"/>
                    <a:pt x="16495" y="3711"/>
                  </a:cubicBezTo>
                  <a:lnTo>
                    <a:pt x="15936" y="5053"/>
                  </a:lnTo>
                  <a:cubicBezTo>
                    <a:pt x="15888" y="5179"/>
                    <a:pt x="15774" y="5244"/>
                    <a:pt x="15660" y="5244"/>
                  </a:cubicBezTo>
                  <a:cubicBezTo>
                    <a:pt x="15555" y="5244"/>
                    <a:pt x="15449" y="5188"/>
                    <a:pt x="15395" y="5071"/>
                  </a:cubicBezTo>
                  <a:cubicBezTo>
                    <a:pt x="15302" y="4885"/>
                    <a:pt x="15284" y="4661"/>
                    <a:pt x="15321" y="4438"/>
                  </a:cubicBezTo>
                  <a:lnTo>
                    <a:pt x="15917" y="1232"/>
                  </a:lnTo>
                  <a:cubicBezTo>
                    <a:pt x="15973" y="896"/>
                    <a:pt x="15750" y="580"/>
                    <a:pt x="15414" y="561"/>
                  </a:cubicBezTo>
                  <a:cubicBezTo>
                    <a:pt x="15401" y="560"/>
                    <a:pt x="15389" y="560"/>
                    <a:pt x="15377" y="560"/>
                  </a:cubicBezTo>
                  <a:cubicBezTo>
                    <a:pt x="15094" y="560"/>
                    <a:pt x="14853" y="760"/>
                    <a:pt x="14799" y="1046"/>
                  </a:cubicBezTo>
                  <a:lnTo>
                    <a:pt x="14240" y="4140"/>
                  </a:lnTo>
                  <a:cubicBezTo>
                    <a:pt x="14207" y="4334"/>
                    <a:pt x="14034" y="4486"/>
                    <a:pt x="13843" y="4486"/>
                  </a:cubicBezTo>
                  <a:cubicBezTo>
                    <a:pt x="13814" y="4486"/>
                    <a:pt x="13785" y="4482"/>
                    <a:pt x="13755" y="4475"/>
                  </a:cubicBezTo>
                  <a:cubicBezTo>
                    <a:pt x="13569" y="4438"/>
                    <a:pt x="13438" y="4289"/>
                    <a:pt x="13457" y="4102"/>
                  </a:cubicBezTo>
                  <a:lnTo>
                    <a:pt x="13550" y="580"/>
                  </a:lnTo>
                  <a:cubicBezTo>
                    <a:pt x="13568" y="255"/>
                    <a:pt x="13308" y="1"/>
                    <a:pt x="13004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8333722" y="4127975"/>
              <a:ext cx="56218" cy="79381"/>
            </a:xfrm>
            <a:custGeom>
              <a:avLst/>
              <a:gdLst/>
              <a:ahLst/>
              <a:cxnLst/>
              <a:rect l="l" t="t" r="r" b="b"/>
              <a:pathLst>
                <a:path w="1529" h="2159" extrusionOk="0">
                  <a:moveTo>
                    <a:pt x="216" y="1"/>
                  </a:moveTo>
                  <a:cubicBezTo>
                    <a:pt x="152" y="1"/>
                    <a:pt x="84" y="39"/>
                    <a:pt x="56" y="108"/>
                  </a:cubicBezTo>
                  <a:cubicBezTo>
                    <a:pt x="0" y="201"/>
                    <a:pt x="37" y="295"/>
                    <a:pt x="131" y="351"/>
                  </a:cubicBezTo>
                  <a:cubicBezTo>
                    <a:pt x="187" y="369"/>
                    <a:pt x="1156" y="872"/>
                    <a:pt x="1063" y="1953"/>
                  </a:cubicBezTo>
                  <a:cubicBezTo>
                    <a:pt x="1063" y="2047"/>
                    <a:pt x="1137" y="2140"/>
                    <a:pt x="1230" y="2158"/>
                  </a:cubicBezTo>
                  <a:lnTo>
                    <a:pt x="1249" y="2158"/>
                  </a:lnTo>
                  <a:cubicBezTo>
                    <a:pt x="1342" y="2140"/>
                    <a:pt x="1398" y="2065"/>
                    <a:pt x="1417" y="1991"/>
                  </a:cubicBezTo>
                  <a:cubicBezTo>
                    <a:pt x="1529" y="649"/>
                    <a:pt x="336" y="34"/>
                    <a:pt x="280" y="15"/>
                  </a:cubicBezTo>
                  <a:cubicBezTo>
                    <a:pt x="261" y="5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460822" y="3979802"/>
              <a:ext cx="1683106" cy="1229432"/>
            </a:xfrm>
            <a:custGeom>
              <a:avLst/>
              <a:gdLst/>
              <a:ahLst/>
              <a:cxnLst/>
              <a:rect l="l" t="t" r="r" b="b"/>
              <a:pathLst>
                <a:path w="45777" h="33438" extrusionOk="0">
                  <a:moveTo>
                    <a:pt x="29370" y="0"/>
                  </a:moveTo>
                  <a:cubicBezTo>
                    <a:pt x="29341" y="0"/>
                    <a:pt x="29311" y="0"/>
                    <a:pt x="29282" y="1"/>
                  </a:cubicBezTo>
                  <a:lnTo>
                    <a:pt x="17316" y="206"/>
                  </a:lnTo>
                  <a:cubicBezTo>
                    <a:pt x="13998" y="261"/>
                    <a:pt x="10867" y="1958"/>
                    <a:pt x="8668" y="4884"/>
                  </a:cubicBezTo>
                  <a:lnTo>
                    <a:pt x="206" y="16216"/>
                  </a:lnTo>
                  <a:cubicBezTo>
                    <a:pt x="38" y="16440"/>
                    <a:pt x="1" y="16738"/>
                    <a:pt x="113" y="16999"/>
                  </a:cubicBezTo>
                  <a:lnTo>
                    <a:pt x="262" y="17390"/>
                  </a:lnTo>
                  <a:lnTo>
                    <a:pt x="3896" y="26467"/>
                  </a:lnTo>
                  <a:cubicBezTo>
                    <a:pt x="3952" y="26616"/>
                    <a:pt x="4064" y="26746"/>
                    <a:pt x="4195" y="26821"/>
                  </a:cubicBezTo>
                  <a:cubicBezTo>
                    <a:pt x="4275" y="26865"/>
                    <a:pt x="4362" y="26885"/>
                    <a:pt x="4449" y="26885"/>
                  </a:cubicBezTo>
                  <a:cubicBezTo>
                    <a:pt x="4621" y="26885"/>
                    <a:pt x="4791" y="26802"/>
                    <a:pt x="4903" y="26653"/>
                  </a:cubicBezTo>
                  <a:lnTo>
                    <a:pt x="8519" y="22087"/>
                  </a:lnTo>
                  <a:lnTo>
                    <a:pt x="9096" y="21323"/>
                  </a:lnTo>
                  <a:cubicBezTo>
                    <a:pt x="9171" y="21248"/>
                    <a:pt x="9246" y="21192"/>
                    <a:pt x="9320" y="21155"/>
                  </a:cubicBezTo>
                  <a:cubicBezTo>
                    <a:pt x="9395" y="21117"/>
                    <a:pt x="9474" y="21100"/>
                    <a:pt x="9552" y="21100"/>
                  </a:cubicBezTo>
                  <a:cubicBezTo>
                    <a:pt x="9900" y="21100"/>
                    <a:pt x="10235" y="21450"/>
                    <a:pt x="10159" y="21938"/>
                  </a:cubicBezTo>
                  <a:lnTo>
                    <a:pt x="8575" y="32580"/>
                  </a:lnTo>
                  <a:cubicBezTo>
                    <a:pt x="8519" y="33028"/>
                    <a:pt x="8817" y="33438"/>
                    <a:pt x="9190" y="33438"/>
                  </a:cubicBezTo>
                  <a:lnTo>
                    <a:pt x="34407" y="33438"/>
                  </a:lnTo>
                  <a:cubicBezTo>
                    <a:pt x="34799" y="33400"/>
                    <a:pt x="35078" y="33028"/>
                    <a:pt x="35022" y="32655"/>
                  </a:cubicBezTo>
                  <a:lnTo>
                    <a:pt x="33997" y="19049"/>
                  </a:lnTo>
                  <a:cubicBezTo>
                    <a:pt x="33960" y="18588"/>
                    <a:pt x="34280" y="18269"/>
                    <a:pt x="34608" y="18269"/>
                  </a:cubicBezTo>
                  <a:cubicBezTo>
                    <a:pt x="34771" y="18269"/>
                    <a:pt x="34936" y="18348"/>
                    <a:pt x="35059" y="18527"/>
                  </a:cubicBezTo>
                  <a:lnTo>
                    <a:pt x="39384" y="24454"/>
                  </a:lnTo>
                  <a:cubicBezTo>
                    <a:pt x="39492" y="24626"/>
                    <a:pt x="39672" y="24710"/>
                    <a:pt x="39851" y="24710"/>
                  </a:cubicBezTo>
                  <a:cubicBezTo>
                    <a:pt x="40040" y="24710"/>
                    <a:pt x="40229" y="24617"/>
                    <a:pt x="40334" y="24435"/>
                  </a:cubicBezTo>
                  <a:lnTo>
                    <a:pt x="40427" y="24286"/>
                  </a:lnTo>
                  <a:lnTo>
                    <a:pt x="40539" y="24118"/>
                  </a:lnTo>
                  <a:lnTo>
                    <a:pt x="45012" y="17334"/>
                  </a:lnTo>
                  <a:lnTo>
                    <a:pt x="45609" y="16440"/>
                  </a:lnTo>
                  <a:cubicBezTo>
                    <a:pt x="45758" y="16234"/>
                    <a:pt x="45776" y="15974"/>
                    <a:pt x="45702" y="15731"/>
                  </a:cubicBezTo>
                  <a:cubicBezTo>
                    <a:pt x="45683" y="15657"/>
                    <a:pt x="45646" y="15582"/>
                    <a:pt x="45590" y="15526"/>
                  </a:cubicBezTo>
                  <a:lnTo>
                    <a:pt x="45068" y="14818"/>
                  </a:lnTo>
                  <a:lnTo>
                    <a:pt x="43111" y="12171"/>
                  </a:lnTo>
                  <a:lnTo>
                    <a:pt x="40483" y="8593"/>
                  </a:lnTo>
                  <a:lnTo>
                    <a:pt x="37967" y="5201"/>
                  </a:lnTo>
                  <a:cubicBezTo>
                    <a:pt x="37650" y="4772"/>
                    <a:pt x="37315" y="4343"/>
                    <a:pt x="36998" y="3896"/>
                  </a:cubicBezTo>
                  <a:cubicBezTo>
                    <a:pt x="36439" y="3057"/>
                    <a:pt x="35730" y="2330"/>
                    <a:pt x="34910" y="1753"/>
                  </a:cubicBezTo>
                  <a:cubicBezTo>
                    <a:pt x="33294" y="614"/>
                    <a:pt x="31353" y="0"/>
                    <a:pt x="29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947403" y="3979802"/>
              <a:ext cx="611995" cy="187808"/>
            </a:xfrm>
            <a:custGeom>
              <a:avLst/>
              <a:gdLst/>
              <a:ahLst/>
              <a:cxnLst/>
              <a:rect l="l" t="t" r="r" b="b"/>
              <a:pathLst>
                <a:path w="16645" h="5108" extrusionOk="0">
                  <a:moveTo>
                    <a:pt x="16551" y="1"/>
                  </a:moveTo>
                  <a:lnTo>
                    <a:pt x="13289" y="56"/>
                  </a:lnTo>
                  <a:lnTo>
                    <a:pt x="4101" y="206"/>
                  </a:lnTo>
                  <a:cubicBezTo>
                    <a:pt x="2684" y="243"/>
                    <a:pt x="1286" y="560"/>
                    <a:pt x="0" y="1137"/>
                  </a:cubicBezTo>
                  <a:cubicBezTo>
                    <a:pt x="447" y="2200"/>
                    <a:pt x="2199" y="5107"/>
                    <a:pt x="8220" y="5107"/>
                  </a:cubicBezTo>
                  <a:cubicBezTo>
                    <a:pt x="14072" y="5107"/>
                    <a:pt x="16066" y="1473"/>
                    <a:pt x="16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5288" y="4494437"/>
              <a:ext cx="159019" cy="412605"/>
            </a:xfrm>
            <a:custGeom>
              <a:avLst/>
              <a:gdLst/>
              <a:ahLst/>
              <a:cxnLst/>
              <a:rect l="l" t="t" r="r" b="b"/>
              <a:pathLst>
                <a:path w="4325" h="11222" extrusionOk="0">
                  <a:moveTo>
                    <a:pt x="0" y="1"/>
                  </a:moveTo>
                  <a:lnTo>
                    <a:pt x="1883" y="11221"/>
                  </a:lnTo>
                  <a:lnTo>
                    <a:pt x="1846" y="9450"/>
                  </a:lnTo>
                  <a:lnTo>
                    <a:pt x="1510" y="5052"/>
                  </a:lnTo>
                  <a:cubicBezTo>
                    <a:pt x="1473" y="4847"/>
                    <a:pt x="1547" y="4623"/>
                    <a:pt x="1696" y="4474"/>
                  </a:cubicBezTo>
                  <a:lnTo>
                    <a:pt x="1696" y="4400"/>
                  </a:lnTo>
                  <a:lnTo>
                    <a:pt x="1734" y="4437"/>
                  </a:lnTo>
                  <a:cubicBezTo>
                    <a:pt x="1839" y="4324"/>
                    <a:pt x="1976" y="4270"/>
                    <a:pt x="2112" y="4270"/>
                  </a:cubicBezTo>
                  <a:cubicBezTo>
                    <a:pt x="2290" y="4270"/>
                    <a:pt x="2467" y="4361"/>
                    <a:pt x="2572" y="4530"/>
                  </a:cubicBezTo>
                  <a:lnTo>
                    <a:pt x="4138" y="6636"/>
                  </a:lnTo>
                  <a:lnTo>
                    <a:pt x="4324" y="6822"/>
                  </a:lnTo>
                  <a:lnTo>
                    <a:pt x="2591" y="3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636277" y="3871375"/>
              <a:ext cx="385176" cy="397420"/>
            </a:xfrm>
            <a:custGeom>
              <a:avLst/>
              <a:gdLst/>
              <a:ahLst/>
              <a:cxnLst/>
              <a:rect l="l" t="t" r="r" b="b"/>
              <a:pathLst>
                <a:path w="10476" h="10809" extrusionOk="0">
                  <a:moveTo>
                    <a:pt x="6756" y="0"/>
                  </a:moveTo>
                  <a:cubicBezTo>
                    <a:pt x="5934" y="0"/>
                    <a:pt x="4931" y="210"/>
                    <a:pt x="3709" y="732"/>
                  </a:cubicBezTo>
                  <a:lnTo>
                    <a:pt x="820" y="2763"/>
                  </a:lnTo>
                  <a:cubicBezTo>
                    <a:pt x="299" y="3117"/>
                    <a:pt x="0" y="3714"/>
                    <a:pt x="19" y="4347"/>
                  </a:cubicBezTo>
                  <a:lnTo>
                    <a:pt x="75" y="8131"/>
                  </a:lnTo>
                  <a:cubicBezTo>
                    <a:pt x="75" y="8872"/>
                    <a:pt x="672" y="9456"/>
                    <a:pt x="1405" y="9456"/>
                  </a:cubicBezTo>
                  <a:cubicBezTo>
                    <a:pt x="1427" y="9456"/>
                    <a:pt x="1450" y="9455"/>
                    <a:pt x="1473" y="9454"/>
                  </a:cubicBezTo>
                  <a:lnTo>
                    <a:pt x="2231" y="9399"/>
                  </a:lnTo>
                  <a:lnTo>
                    <a:pt x="2231" y="9399"/>
                  </a:lnTo>
                  <a:lnTo>
                    <a:pt x="2554" y="10405"/>
                  </a:lnTo>
                  <a:cubicBezTo>
                    <a:pt x="2642" y="10658"/>
                    <a:pt x="2877" y="10808"/>
                    <a:pt x="3118" y="10808"/>
                  </a:cubicBezTo>
                  <a:cubicBezTo>
                    <a:pt x="3232" y="10808"/>
                    <a:pt x="3347" y="10775"/>
                    <a:pt x="3448" y="10703"/>
                  </a:cubicBezTo>
                  <a:cubicBezTo>
                    <a:pt x="3728" y="10498"/>
                    <a:pt x="3877" y="10144"/>
                    <a:pt x="3840" y="9790"/>
                  </a:cubicBezTo>
                  <a:lnTo>
                    <a:pt x="3542" y="6062"/>
                  </a:lnTo>
                  <a:lnTo>
                    <a:pt x="4436" y="10218"/>
                  </a:lnTo>
                  <a:cubicBezTo>
                    <a:pt x="4469" y="10395"/>
                    <a:pt x="4621" y="10494"/>
                    <a:pt x="4773" y="10494"/>
                  </a:cubicBezTo>
                  <a:cubicBezTo>
                    <a:pt x="4878" y="10494"/>
                    <a:pt x="4983" y="10447"/>
                    <a:pt x="5051" y="10349"/>
                  </a:cubicBezTo>
                  <a:cubicBezTo>
                    <a:pt x="5666" y="9380"/>
                    <a:pt x="5965" y="8243"/>
                    <a:pt x="5871" y="7087"/>
                  </a:cubicBezTo>
                  <a:lnTo>
                    <a:pt x="5778" y="6081"/>
                  </a:lnTo>
                  <a:lnTo>
                    <a:pt x="5778" y="6081"/>
                  </a:lnTo>
                  <a:cubicBezTo>
                    <a:pt x="5848" y="6084"/>
                    <a:pt x="5918" y="6085"/>
                    <a:pt x="5988" y="6085"/>
                  </a:cubicBezTo>
                  <a:cubicBezTo>
                    <a:pt x="7350" y="6085"/>
                    <a:pt x="8682" y="5568"/>
                    <a:pt x="9692" y="4646"/>
                  </a:cubicBezTo>
                  <a:cubicBezTo>
                    <a:pt x="10289" y="4068"/>
                    <a:pt x="10475" y="3192"/>
                    <a:pt x="10177" y="2428"/>
                  </a:cubicBezTo>
                  <a:cubicBezTo>
                    <a:pt x="9776" y="1358"/>
                    <a:pt x="8847" y="0"/>
                    <a:pt x="6756" y="0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678743" y="4114629"/>
              <a:ext cx="38422" cy="103023"/>
            </a:xfrm>
            <a:custGeom>
              <a:avLst/>
              <a:gdLst/>
              <a:ahLst/>
              <a:cxnLst/>
              <a:rect l="l" t="t" r="r" b="b"/>
              <a:pathLst>
                <a:path w="1045" h="2802" extrusionOk="0">
                  <a:moveTo>
                    <a:pt x="170" y="1"/>
                  </a:moveTo>
                  <a:cubicBezTo>
                    <a:pt x="157" y="1"/>
                    <a:pt x="144" y="2"/>
                    <a:pt x="131" y="5"/>
                  </a:cubicBezTo>
                  <a:cubicBezTo>
                    <a:pt x="38" y="24"/>
                    <a:pt x="1" y="117"/>
                    <a:pt x="20" y="192"/>
                  </a:cubicBezTo>
                  <a:lnTo>
                    <a:pt x="728" y="2689"/>
                  </a:lnTo>
                  <a:cubicBezTo>
                    <a:pt x="746" y="2745"/>
                    <a:pt x="784" y="2782"/>
                    <a:pt x="840" y="2801"/>
                  </a:cubicBezTo>
                  <a:lnTo>
                    <a:pt x="914" y="2801"/>
                  </a:lnTo>
                  <a:cubicBezTo>
                    <a:pt x="989" y="2782"/>
                    <a:pt x="1045" y="2689"/>
                    <a:pt x="1007" y="2615"/>
                  </a:cubicBezTo>
                  <a:lnTo>
                    <a:pt x="318" y="117"/>
                  </a:lnTo>
                  <a:cubicBezTo>
                    <a:pt x="302" y="39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746616" y="4098341"/>
              <a:ext cx="36804" cy="13751"/>
            </a:xfrm>
            <a:custGeom>
              <a:avLst/>
              <a:gdLst/>
              <a:ahLst/>
              <a:cxnLst/>
              <a:rect l="l" t="t" r="r" b="b"/>
              <a:pathLst>
                <a:path w="1001" h="374" extrusionOk="0">
                  <a:moveTo>
                    <a:pt x="800" y="0"/>
                  </a:moveTo>
                  <a:cubicBezTo>
                    <a:pt x="795" y="0"/>
                    <a:pt x="789" y="0"/>
                    <a:pt x="783" y="1"/>
                  </a:cubicBezTo>
                  <a:cubicBezTo>
                    <a:pt x="447" y="38"/>
                    <a:pt x="131" y="76"/>
                    <a:pt x="131" y="76"/>
                  </a:cubicBezTo>
                  <a:cubicBezTo>
                    <a:pt x="56" y="94"/>
                    <a:pt x="0" y="169"/>
                    <a:pt x="19" y="243"/>
                  </a:cubicBezTo>
                  <a:cubicBezTo>
                    <a:pt x="19" y="318"/>
                    <a:pt x="75" y="374"/>
                    <a:pt x="131" y="374"/>
                  </a:cubicBezTo>
                  <a:lnTo>
                    <a:pt x="187" y="374"/>
                  </a:lnTo>
                  <a:lnTo>
                    <a:pt x="820" y="299"/>
                  </a:lnTo>
                  <a:cubicBezTo>
                    <a:pt x="1001" y="263"/>
                    <a:pt x="971" y="0"/>
                    <a:pt x="800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668485" y="4109297"/>
              <a:ext cx="36841" cy="14450"/>
            </a:xfrm>
            <a:custGeom>
              <a:avLst/>
              <a:gdLst/>
              <a:ahLst/>
              <a:cxnLst/>
              <a:rect l="l" t="t" r="r" b="b"/>
              <a:pathLst>
                <a:path w="1002" h="393" extrusionOk="0">
                  <a:moveTo>
                    <a:pt x="801" y="0"/>
                  </a:moveTo>
                  <a:cubicBezTo>
                    <a:pt x="795" y="0"/>
                    <a:pt x="789" y="1"/>
                    <a:pt x="783" y="1"/>
                  </a:cubicBezTo>
                  <a:cubicBezTo>
                    <a:pt x="448" y="38"/>
                    <a:pt x="149" y="76"/>
                    <a:pt x="149" y="76"/>
                  </a:cubicBezTo>
                  <a:cubicBezTo>
                    <a:pt x="56" y="94"/>
                    <a:pt x="0" y="169"/>
                    <a:pt x="19" y="262"/>
                  </a:cubicBezTo>
                  <a:cubicBezTo>
                    <a:pt x="19" y="318"/>
                    <a:pt x="75" y="374"/>
                    <a:pt x="131" y="393"/>
                  </a:cubicBezTo>
                  <a:lnTo>
                    <a:pt x="187" y="393"/>
                  </a:lnTo>
                  <a:lnTo>
                    <a:pt x="820" y="299"/>
                  </a:lnTo>
                  <a:cubicBezTo>
                    <a:pt x="1001" y="281"/>
                    <a:pt x="989" y="0"/>
                    <a:pt x="80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833240" y="4074295"/>
              <a:ext cx="18237" cy="33017"/>
            </a:xfrm>
            <a:custGeom>
              <a:avLst/>
              <a:gdLst/>
              <a:ahLst/>
              <a:cxnLst/>
              <a:rect l="l" t="t" r="r" b="b"/>
              <a:pathLst>
                <a:path w="496" h="898" extrusionOk="0">
                  <a:moveTo>
                    <a:pt x="193" y="0"/>
                  </a:moveTo>
                  <a:cubicBezTo>
                    <a:pt x="98" y="0"/>
                    <a:pt x="1" y="89"/>
                    <a:pt x="48" y="208"/>
                  </a:cubicBezTo>
                  <a:cubicBezTo>
                    <a:pt x="123" y="375"/>
                    <a:pt x="160" y="562"/>
                    <a:pt x="179" y="748"/>
                  </a:cubicBezTo>
                  <a:cubicBezTo>
                    <a:pt x="198" y="823"/>
                    <a:pt x="235" y="879"/>
                    <a:pt x="309" y="879"/>
                  </a:cubicBezTo>
                  <a:cubicBezTo>
                    <a:pt x="328" y="897"/>
                    <a:pt x="328" y="897"/>
                    <a:pt x="347" y="897"/>
                  </a:cubicBezTo>
                  <a:cubicBezTo>
                    <a:pt x="421" y="879"/>
                    <a:pt x="496" y="804"/>
                    <a:pt x="496" y="730"/>
                  </a:cubicBezTo>
                  <a:cubicBezTo>
                    <a:pt x="458" y="506"/>
                    <a:pt x="403" y="301"/>
                    <a:pt x="328" y="96"/>
                  </a:cubicBezTo>
                  <a:cubicBezTo>
                    <a:pt x="301" y="28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872692" y="3291772"/>
              <a:ext cx="712039" cy="843630"/>
            </a:xfrm>
            <a:custGeom>
              <a:avLst/>
              <a:gdLst/>
              <a:ahLst/>
              <a:cxnLst/>
              <a:rect l="l" t="t" r="r" b="b"/>
              <a:pathLst>
                <a:path w="19366" h="22945" extrusionOk="0">
                  <a:moveTo>
                    <a:pt x="13942" y="1"/>
                  </a:moveTo>
                  <a:lnTo>
                    <a:pt x="13793" y="2741"/>
                  </a:lnTo>
                  <a:cubicBezTo>
                    <a:pt x="13793" y="2834"/>
                    <a:pt x="13700" y="2927"/>
                    <a:pt x="13588" y="2927"/>
                  </a:cubicBezTo>
                  <a:lnTo>
                    <a:pt x="9394" y="2927"/>
                  </a:lnTo>
                  <a:cubicBezTo>
                    <a:pt x="8928" y="2927"/>
                    <a:pt x="8518" y="2573"/>
                    <a:pt x="8444" y="2107"/>
                  </a:cubicBezTo>
                  <a:lnTo>
                    <a:pt x="8145" y="94"/>
                  </a:lnTo>
                  <a:lnTo>
                    <a:pt x="7885" y="1660"/>
                  </a:lnTo>
                  <a:cubicBezTo>
                    <a:pt x="7773" y="2386"/>
                    <a:pt x="7120" y="2946"/>
                    <a:pt x="6375" y="2946"/>
                  </a:cubicBezTo>
                  <a:lnTo>
                    <a:pt x="2796" y="2946"/>
                  </a:lnTo>
                  <a:cubicBezTo>
                    <a:pt x="2703" y="3393"/>
                    <a:pt x="2647" y="3840"/>
                    <a:pt x="2666" y="4288"/>
                  </a:cubicBezTo>
                  <a:lnTo>
                    <a:pt x="2666" y="5984"/>
                  </a:lnTo>
                  <a:cubicBezTo>
                    <a:pt x="2647" y="6263"/>
                    <a:pt x="2666" y="6543"/>
                    <a:pt x="2722" y="6822"/>
                  </a:cubicBezTo>
                  <a:lnTo>
                    <a:pt x="2051" y="6822"/>
                  </a:lnTo>
                  <a:cubicBezTo>
                    <a:pt x="914" y="6841"/>
                    <a:pt x="1" y="7773"/>
                    <a:pt x="19" y="8928"/>
                  </a:cubicBezTo>
                  <a:lnTo>
                    <a:pt x="19" y="9320"/>
                  </a:lnTo>
                  <a:cubicBezTo>
                    <a:pt x="1" y="10457"/>
                    <a:pt x="914" y="11389"/>
                    <a:pt x="2051" y="11407"/>
                  </a:cubicBezTo>
                  <a:lnTo>
                    <a:pt x="2852" y="11407"/>
                  </a:lnTo>
                  <a:cubicBezTo>
                    <a:pt x="3188" y="13308"/>
                    <a:pt x="4269" y="14986"/>
                    <a:pt x="5853" y="16067"/>
                  </a:cubicBezTo>
                  <a:lnTo>
                    <a:pt x="5853" y="18900"/>
                  </a:lnTo>
                  <a:cubicBezTo>
                    <a:pt x="4977" y="18919"/>
                    <a:pt x="4120" y="19049"/>
                    <a:pt x="3281" y="19291"/>
                  </a:cubicBezTo>
                  <a:cubicBezTo>
                    <a:pt x="3262" y="19310"/>
                    <a:pt x="3244" y="19329"/>
                    <a:pt x="3225" y="19347"/>
                  </a:cubicBezTo>
                  <a:cubicBezTo>
                    <a:pt x="3225" y="19366"/>
                    <a:pt x="4082" y="22944"/>
                    <a:pt x="10158" y="22944"/>
                  </a:cubicBezTo>
                  <a:cubicBezTo>
                    <a:pt x="15023" y="22944"/>
                    <a:pt x="16682" y="19925"/>
                    <a:pt x="17148" y="18714"/>
                  </a:cubicBezTo>
                  <a:lnTo>
                    <a:pt x="17148" y="18714"/>
                  </a:lnTo>
                  <a:lnTo>
                    <a:pt x="14371" y="18751"/>
                  </a:lnTo>
                  <a:lnTo>
                    <a:pt x="14371" y="15489"/>
                  </a:lnTo>
                  <a:cubicBezTo>
                    <a:pt x="15563" y="14408"/>
                    <a:pt x="16346" y="12973"/>
                    <a:pt x="16626" y="11389"/>
                  </a:cubicBezTo>
                  <a:lnTo>
                    <a:pt x="17297" y="11389"/>
                  </a:lnTo>
                  <a:cubicBezTo>
                    <a:pt x="18452" y="11370"/>
                    <a:pt x="19366" y="10420"/>
                    <a:pt x="19347" y="9283"/>
                  </a:cubicBezTo>
                  <a:lnTo>
                    <a:pt x="19347" y="8891"/>
                  </a:lnTo>
                  <a:cubicBezTo>
                    <a:pt x="19347" y="7754"/>
                    <a:pt x="18434" y="6822"/>
                    <a:pt x="17297" y="6822"/>
                  </a:cubicBezTo>
                  <a:lnTo>
                    <a:pt x="16738" y="6822"/>
                  </a:lnTo>
                  <a:lnTo>
                    <a:pt x="16738" y="4865"/>
                  </a:lnTo>
                  <a:cubicBezTo>
                    <a:pt x="16738" y="4455"/>
                    <a:pt x="16700" y="4064"/>
                    <a:pt x="16644" y="3654"/>
                  </a:cubicBezTo>
                  <a:cubicBezTo>
                    <a:pt x="16626" y="3412"/>
                    <a:pt x="16589" y="3169"/>
                    <a:pt x="16533" y="2946"/>
                  </a:cubicBezTo>
                  <a:lnTo>
                    <a:pt x="16160" y="2946"/>
                  </a:lnTo>
                  <a:cubicBezTo>
                    <a:pt x="15731" y="2946"/>
                    <a:pt x="15340" y="2703"/>
                    <a:pt x="15153" y="2331"/>
                  </a:cubicBezTo>
                  <a:lnTo>
                    <a:pt x="13942" y="1"/>
                  </a:ln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503144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1101" y="1"/>
                  </a:moveTo>
                  <a:cubicBezTo>
                    <a:pt x="1037" y="1"/>
                    <a:pt x="974" y="29"/>
                    <a:pt x="933" y="80"/>
                  </a:cubicBezTo>
                  <a:lnTo>
                    <a:pt x="1" y="1143"/>
                  </a:lnTo>
                  <a:lnTo>
                    <a:pt x="728" y="1777"/>
                  </a:lnTo>
                  <a:cubicBezTo>
                    <a:pt x="765" y="1814"/>
                    <a:pt x="821" y="1832"/>
                    <a:pt x="877" y="1832"/>
                  </a:cubicBezTo>
                  <a:cubicBezTo>
                    <a:pt x="951" y="1832"/>
                    <a:pt x="1007" y="1795"/>
                    <a:pt x="1063" y="1758"/>
                  </a:cubicBezTo>
                  <a:cubicBezTo>
                    <a:pt x="1138" y="1646"/>
                    <a:pt x="1138" y="1497"/>
                    <a:pt x="1044" y="1422"/>
                  </a:cubicBezTo>
                  <a:lnTo>
                    <a:pt x="672" y="1087"/>
                  </a:lnTo>
                  <a:lnTo>
                    <a:pt x="1287" y="397"/>
                  </a:lnTo>
                  <a:cubicBezTo>
                    <a:pt x="1361" y="285"/>
                    <a:pt x="1361" y="136"/>
                    <a:pt x="1249" y="62"/>
                  </a:cubicBezTo>
                  <a:cubicBezTo>
                    <a:pt x="1207" y="20"/>
                    <a:pt x="1154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6261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251" y="1"/>
                  </a:moveTo>
                  <a:cubicBezTo>
                    <a:pt x="199" y="1"/>
                    <a:pt x="144" y="20"/>
                    <a:pt x="94" y="62"/>
                  </a:cubicBezTo>
                  <a:cubicBezTo>
                    <a:pt x="1" y="136"/>
                    <a:pt x="1" y="304"/>
                    <a:pt x="75" y="397"/>
                  </a:cubicBezTo>
                  <a:lnTo>
                    <a:pt x="690" y="1087"/>
                  </a:lnTo>
                  <a:lnTo>
                    <a:pt x="318" y="1422"/>
                  </a:lnTo>
                  <a:cubicBezTo>
                    <a:pt x="224" y="1497"/>
                    <a:pt x="206" y="1646"/>
                    <a:pt x="299" y="1758"/>
                  </a:cubicBezTo>
                  <a:cubicBezTo>
                    <a:pt x="336" y="1795"/>
                    <a:pt x="411" y="1832"/>
                    <a:pt x="485" y="1832"/>
                  </a:cubicBezTo>
                  <a:cubicBezTo>
                    <a:pt x="541" y="1832"/>
                    <a:pt x="597" y="1814"/>
                    <a:pt x="635" y="1777"/>
                  </a:cubicBezTo>
                  <a:lnTo>
                    <a:pt x="1361" y="1143"/>
                  </a:lnTo>
                  <a:lnTo>
                    <a:pt x="430" y="80"/>
                  </a:lnTo>
                  <a:cubicBezTo>
                    <a:pt x="378" y="29"/>
                    <a:pt x="316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66685" y="3790119"/>
              <a:ext cx="66512" cy="30039"/>
            </a:xfrm>
            <a:custGeom>
              <a:avLst/>
              <a:gdLst/>
              <a:ahLst/>
              <a:cxnLst/>
              <a:rect l="l" t="t" r="r" b="b"/>
              <a:pathLst>
                <a:path w="1809" h="817" extrusionOk="0">
                  <a:moveTo>
                    <a:pt x="1068" y="1"/>
                  </a:moveTo>
                  <a:cubicBezTo>
                    <a:pt x="711" y="1"/>
                    <a:pt x="359" y="141"/>
                    <a:pt x="94" y="407"/>
                  </a:cubicBezTo>
                  <a:cubicBezTo>
                    <a:pt x="0" y="500"/>
                    <a:pt x="0" y="649"/>
                    <a:pt x="94" y="742"/>
                  </a:cubicBezTo>
                  <a:cubicBezTo>
                    <a:pt x="149" y="780"/>
                    <a:pt x="205" y="817"/>
                    <a:pt x="261" y="817"/>
                  </a:cubicBezTo>
                  <a:cubicBezTo>
                    <a:pt x="317" y="817"/>
                    <a:pt x="392" y="780"/>
                    <a:pt x="429" y="742"/>
                  </a:cubicBezTo>
                  <a:cubicBezTo>
                    <a:pt x="609" y="562"/>
                    <a:pt x="836" y="467"/>
                    <a:pt x="1069" y="467"/>
                  </a:cubicBezTo>
                  <a:cubicBezTo>
                    <a:pt x="1197" y="467"/>
                    <a:pt x="1328" y="496"/>
                    <a:pt x="1454" y="556"/>
                  </a:cubicBezTo>
                  <a:cubicBezTo>
                    <a:pt x="1481" y="565"/>
                    <a:pt x="1511" y="570"/>
                    <a:pt x="1540" y="570"/>
                  </a:cubicBezTo>
                  <a:cubicBezTo>
                    <a:pt x="1632" y="570"/>
                    <a:pt x="1724" y="524"/>
                    <a:pt x="1752" y="425"/>
                  </a:cubicBezTo>
                  <a:cubicBezTo>
                    <a:pt x="1808" y="314"/>
                    <a:pt x="1771" y="164"/>
                    <a:pt x="1641" y="127"/>
                  </a:cubicBezTo>
                  <a:cubicBezTo>
                    <a:pt x="1457" y="42"/>
                    <a:pt x="1262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205401" y="3618451"/>
              <a:ext cx="144974" cy="98794"/>
            </a:xfrm>
            <a:custGeom>
              <a:avLst/>
              <a:gdLst/>
              <a:ahLst/>
              <a:cxnLst/>
              <a:rect l="l" t="t" r="r" b="b"/>
              <a:pathLst>
                <a:path w="3943" h="2687" extrusionOk="0">
                  <a:moveTo>
                    <a:pt x="2826" y="0"/>
                  </a:moveTo>
                  <a:cubicBezTo>
                    <a:pt x="2770" y="0"/>
                    <a:pt x="2714" y="14"/>
                    <a:pt x="2656" y="43"/>
                  </a:cubicBezTo>
                  <a:cubicBezTo>
                    <a:pt x="2097" y="509"/>
                    <a:pt x="1482" y="901"/>
                    <a:pt x="830" y="1199"/>
                  </a:cubicBezTo>
                  <a:cubicBezTo>
                    <a:pt x="1" y="1534"/>
                    <a:pt x="767" y="2687"/>
                    <a:pt x="1939" y="2687"/>
                  </a:cubicBezTo>
                  <a:cubicBezTo>
                    <a:pt x="2138" y="2687"/>
                    <a:pt x="2347" y="2654"/>
                    <a:pt x="2563" y="2578"/>
                  </a:cubicBezTo>
                  <a:cubicBezTo>
                    <a:pt x="3942" y="2078"/>
                    <a:pt x="3504" y="0"/>
                    <a:pt x="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3435" y="3651542"/>
              <a:ext cx="514671" cy="365984"/>
            </a:xfrm>
            <a:custGeom>
              <a:avLst/>
              <a:gdLst/>
              <a:ahLst/>
              <a:cxnLst/>
              <a:rect l="l" t="t" r="r" b="b"/>
              <a:pathLst>
                <a:path w="13998" h="9954" extrusionOk="0">
                  <a:moveTo>
                    <a:pt x="0" y="1"/>
                  </a:moveTo>
                  <a:lnTo>
                    <a:pt x="0" y="1306"/>
                  </a:lnTo>
                  <a:lnTo>
                    <a:pt x="0" y="1604"/>
                  </a:lnTo>
                  <a:lnTo>
                    <a:pt x="94" y="1604"/>
                  </a:lnTo>
                  <a:cubicBezTo>
                    <a:pt x="429" y="3505"/>
                    <a:pt x="1510" y="5182"/>
                    <a:pt x="3113" y="6282"/>
                  </a:cubicBezTo>
                  <a:lnTo>
                    <a:pt x="3113" y="6636"/>
                  </a:lnTo>
                  <a:cubicBezTo>
                    <a:pt x="3225" y="6729"/>
                    <a:pt x="3374" y="6804"/>
                    <a:pt x="3504" y="6878"/>
                  </a:cubicBezTo>
                  <a:cubicBezTo>
                    <a:pt x="3635" y="8593"/>
                    <a:pt x="5182" y="9954"/>
                    <a:pt x="7083" y="9954"/>
                  </a:cubicBezTo>
                  <a:cubicBezTo>
                    <a:pt x="8965" y="9954"/>
                    <a:pt x="10568" y="8556"/>
                    <a:pt x="10643" y="6804"/>
                  </a:cubicBezTo>
                  <a:cubicBezTo>
                    <a:pt x="10997" y="6599"/>
                    <a:pt x="11314" y="6375"/>
                    <a:pt x="11631" y="6133"/>
                  </a:cubicBezTo>
                  <a:lnTo>
                    <a:pt x="11631" y="5704"/>
                  </a:lnTo>
                  <a:cubicBezTo>
                    <a:pt x="12823" y="4642"/>
                    <a:pt x="13625" y="3188"/>
                    <a:pt x="13886" y="1604"/>
                  </a:cubicBezTo>
                  <a:lnTo>
                    <a:pt x="13998" y="1604"/>
                  </a:lnTo>
                  <a:lnTo>
                    <a:pt x="13998" y="1306"/>
                  </a:lnTo>
                  <a:lnTo>
                    <a:pt x="13998" y="1"/>
                  </a:lnTo>
                  <a:cubicBezTo>
                    <a:pt x="13998" y="3561"/>
                    <a:pt x="10866" y="6450"/>
                    <a:pt x="7008" y="6450"/>
                  </a:cubicBezTo>
                  <a:cubicBezTo>
                    <a:pt x="3132" y="6450"/>
                    <a:pt x="0" y="356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7283863" y="3649189"/>
              <a:ext cx="29488" cy="47614"/>
            </a:xfrm>
            <a:custGeom>
              <a:avLst/>
              <a:gdLst/>
              <a:ahLst/>
              <a:cxnLst/>
              <a:rect l="l" t="t" r="r" b="b"/>
              <a:pathLst>
                <a:path w="802" h="1295" extrusionOk="0">
                  <a:moveTo>
                    <a:pt x="605" y="1"/>
                  </a:moveTo>
                  <a:cubicBezTo>
                    <a:pt x="576" y="1"/>
                    <a:pt x="547" y="9"/>
                    <a:pt x="522" y="28"/>
                  </a:cubicBezTo>
                  <a:cubicBezTo>
                    <a:pt x="131" y="288"/>
                    <a:pt x="0" y="810"/>
                    <a:pt x="243" y="1220"/>
                  </a:cubicBezTo>
                  <a:cubicBezTo>
                    <a:pt x="280" y="1258"/>
                    <a:pt x="336" y="1295"/>
                    <a:pt x="392" y="1295"/>
                  </a:cubicBezTo>
                  <a:cubicBezTo>
                    <a:pt x="429" y="1295"/>
                    <a:pt x="448" y="1276"/>
                    <a:pt x="485" y="1258"/>
                  </a:cubicBezTo>
                  <a:cubicBezTo>
                    <a:pt x="560" y="1202"/>
                    <a:pt x="578" y="1109"/>
                    <a:pt x="541" y="1015"/>
                  </a:cubicBezTo>
                  <a:cubicBezTo>
                    <a:pt x="392" y="773"/>
                    <a:pt x="466" y="475"/>
                    <a:pt x="690" y="326"/>
                  </a:cubicBezTo>
                  <a:cubicBezTo>
                    <a:pt x="765" y="270"/>
                    <a:pt x="802" y="158"/>
                    <a:pt x="746" y="83"/>
                  </a:cubicBezTo>
                  <a:cubicBezTo>
                    <a:pt x="721" y="34"/>
                    <a:pt x="663" y="1"/>
                    <a:pt x="605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278384" y="3444541"/>
              <a:ext cx="92544" cy="41474"/>
            </a:xfrm>
            <a:custGeom>
              <a:avLst/>
              <a:gdLst/>
              <a:ahLst/>
              <a:cxnLst/>
              <a:rect l="l" t="t" r="r" b="b"/>
              <a:pathLst>
                <a:path w="2517" h="1128" extrusionOk="0">
                  <a:moveTo>
                    <a:pt x="1036" y="1"/>
                  </a:moveTo>
                  <a:cubicBezTo>
                    <a:pt x="739" y="1"/>
                    <a:pt x="448" y="88"/>
                    <a:pt x="205" y="263"/>
                  </a:cubicBezTo>
                  <a:cubicBezTo>
                    <a:pt x="0" y="449"/>
                    <a:pt x="19" y="636"/>
                    <a:pt x="149" y="710"/>
                  </a:cubicBezTo>
                  <a:cubicBezTo>
                    <a:pt x="317" y="804"/>
                    <a:pt x="485" y="841"/>
                    <a:pt x="671" y="859"/>
                  </a:cubicBezTo>
                  <a:cubicBezTo>
                    <a:pt x="858" y="878"/>
                    <a:pt x="1044" y="915"/>
                    <a:pt x="1212" y="934"/>
                  </a:cubicBezTo>
                  <a:cubicBezTo>
                    <a:pt x="1361" y="971"/>
                    <a:pt x="1547" y="1009"/>
                    <a:pt x="1734" y="1064"/>
                  </a:cubicBezTo>
                  <a:cubicBezTo>
                    <a:pt x="1860" y="1106"/>
                    <a:pt x="1996" y="1127"/>
                    <a:pt x="2135" y="1127"/>
                  </a:cubicBezTo>
                  <a:cubicBezTo>
                    <a:pt x="2181" y="1127"/>
                    <a:pt x="2228" y="1125"/>
                    <a:pt x="2274" y="1120"/>
                  </a:cubicBezTo>
                  <a:cubicBezTo>
                    <a:pt x="2423" y="1083"/>
                    <a:pt x="2517" y="934"/>
                    <a:pt x="2386" y="692"/>
                  </a:cubicBezTo>
                  <a:cubicBezTo>
                    <a:pt x="2162" y="338"/>
                    <a:pt x="1790" y="95"/>
                    <a:pt x="1380" y="39"/>
                  </a:cubicBezTo>
                  <a:cubicBezTo>
                    <a:pt x="1266" y="13"/>
                    <a:pt x="1150" y="1"/>
                    <a:pt x="1036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061824" y="3438952"/>
              <a:ext cx="89823" cy="45445"/>
            </a:xfrm>
            <a:custGeom>
              <a:avLst/>
              <a:gdLst/>
              <a:ahLst/>
              <a:cxnLst/>
              <a:rect l="l" t="t" r="r" b="b"/>
              <a:pathLst>
                <a:path w="2443" h="1236" extrusionOk="0">
                  <a:moveTo>
                    <a:pt x="1505" y="0"/>
                  </a:moveTo>
                  <a:cubicBezTo>
                    <a:pt x="941" y="0"/>
                    <a:pt x="394" y="303"/>
                    <a:pt x="94" y="825"/>
                  </a:cubicBezTo>
                  <a:cubicBezTo>
                    <a:pt x="1" y="1067"/>
                    <a:pt x="113" y="1216"/>
                    <a:pt x="262" y="1235"/>
                  </a:cubicBezTo>
                  <a:cubicBezTo>
                    <a:pt x="429" y="1235"/>
                    <a:pt x="616" y="1198"/>
                    <a:pt x="784" y="1123"/>
                  </a:cubicBezTo>
                  <a:cubicBezTo>
                    <a:pt x="951" y="1049"/>
                    <a:pt x="1138" y="993"/>
                    <a:pt x="1305" y="956"/>
                  </a:cubicBezTo>
                  <a:cubicBezTo>
                    <a:pt x="1454" y="900"/>
                    <a:pt x="1641" y="844"/>
                    <a:pt x="1827" y="806"/>
                  </a:cubicBezTo>
                  <a:cubicBezTo>
                    <a:pt x="1995" y="788"/>
                    <a:pt x="2163" y="713"/>
                    <a:pt x="2330" y="620"/>
                  </a:cubicBezTo>
                  <a:cubicBezTo>
                    <a:pt x="2442" y="508"/>
                    <a:pt x="2442" y="322"/>
                    <a:pt x="2219" y="173"/>
                  </a:cubicBezTo>
                  <a:cubicBezTo>
                    <a:pt x="1990" y="55"/>
                    <a:pt x="1746" y="0"/>
                    <a:pt x="150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173523" y="3487081"/>
              <a:ext cx="68351" cy="122693"/>
            </a:xfrm>
            <a:custGeom>
              <a:avLst/>
              <a:gdLst/>
              <a:ahLst/>
              <a:cxnLst/>
              <a:rect l="l" t="t" r="r" b="b"/>
              <a:pathLst>
                <a:path w="1859" h="3337" extrusionOk="0">
                  <a:moveTo>
                    <a:pt x="1343" y="1"/>
                  </a:moveTo>
                  <a:cubicBezTo>
                    <a:pt x="1212" y="1"/>
                    <a:pt x="1100" y="94"/>
                    <a:pt x="1082" y="224"/>
                  </a:cubicBezTo>
                  <a:lnTo>
                    <a:pt x="1026" y="1119"/>
                  </a:lnTo>
                  <a:cubicBezTo>
                    <a:pt x="1026" y="1212"/>
                    <a:pt x="970" y="1305"/>
                    <a:pt x="895" y="1380"/>
                  </a:cubicBezTo>
                  <a:cubicBezTo>
                    <a:pt x="821" y="1436"/>
                    <a:pt x="728" y="1473"/>
                    <a:pt x="616" y="1473"/>
                  </a:cubicBezTo>
                  <a:cubicBezTo>
                    <a:pt x="599" y="1471"/>
                    <a:pt x="582" y="1469"/>
                    <a:pt x="564" y="1469"/>
                  </a:cubicBezTo>
                  <a:cubicBezTo>
                    <a:pt x="448" y="1469"/>
                    <a:pt x="324" y="1522"/>
                    <a:pt x="243" y="1604"/>
                  </a:cubicBezTo>
                  <a:cubicBezTo>
                    <a:pt x="131" y="1697"/>
                    <a:pt x="57" y="1827"/>
                    <a:pt x="57" y="1976"/>
                  </a:cubicBezTo>
                  <a:lnTo>
                    <a:pt x="19" y="2424"/>
                  </a:lnTo>
                  <a:cubicBezTo>
                    <a:pt x="1" y="2629"/>
                    <a:pt x="75" y="2834"/>
                    <a:pt x="206" y="3001"/>
                  </a:cubicBezTo>
                  <a:cubicBezTo>
                    <a:pt x="336" y="3151"/>
                    <a:pt x="523" y="3244"/>
                    <a:pt x="728" y="3262"/>
                  </a:cubicBezTo>
                  <a:lnTo>
                    <a:pt x="1529" y="3337"/>
                  </a:lnTo>
                  <a:lnTo>
                    <a:pt x="1548" y="3337"/>
                  </a:lnTo>
                  <a:lnTo>
                    <a:pt x="1529" y="3318"/>
                  </a:lnTo>
                  <a:lnTo>
                    <a:pt x="1529" y="3318"/>
                  </a:lnTo>
                  <a:cubicBezTo>
                    <a:pt x="1535" y="3319"/>
                    <a:pt x="1541" y="3319"/>
                    <a:pt x="1547" y="3319"/>
                  </a:cubicBezTo>
                  <a:cubicBezTo>
                    <a:pt x="1847" y="3319"/>
                    <a:pt x="1858" y="2871"/>
                    <a:pt x="1548" y="2852"/>
                  </a:cubicBezTo>
                  <a:lnTo>
                    <a:pt x="765" y="2796"/>
                  </a:lnTo>
                  <a:cubicBezTo>
                    <a:pt x="690" y="2796"/>
                    <a:pt x="616" y="2740"/>
                    <a:pt x="560" y="2685"/>
                  </a:cubicBezTo>
                  <a:cubicBezTo>
                    <a:pt x="504" y="2629"/>
                    <a:pt x="467" y="2535"/>
                    <a:pt x="485" y="2442"/>
                  </a:cubicBezTo>
                  <a:lnTo>
                    <a:pt x="504" y="2014"/>
                  </a:lnTo>
                  <a:cubicBezTo>
                    <a:pt x="523" y="1976"/>
                    <a:pt x="541" y="1939"/>
                    <a:pt x="579" y="1939"/>
                  </a:cubicBezTo>
                  <a:cubicBezTo>
                    <a:pt x="602" y="1941"/>
                    <a:pt x="625" y="1942"/>
                    <a:pt x="648" y="1942"/>
                  </a:cubicBezTo>
                  <a:cubicBezTo>
                    <a:pt x="1100" y="1942"/>
                    <a:pt x="1456" y="1600"/>
                    <a:pt x="1492" y="1156"/>
                  </a:cubicBezTo>
                  <a:lnTo>
                    <a:pt x="1548" y="262"/>
                  </a:lnTo>
                  <a:cubicBezTo>
                    <a:pt x="1566" y="131"/>
                    <a:pt x="1473" y="19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77024" y="3541129"/>
              <a:ext cx="65814" cy="23200"/>
            </a:xfrm>
            <a:custGeom>
              <a:avLst/>
              <a:gdLst/>
              <a:ahLst/>
              <a:cxnLst/>
              <a:rect l="l" t="t" r="r" b="b"/>
              <a:pathLst>
                <a:path w="1790" h="631" extrusionOk="0">
                  <a:moveTo>
                    <a:pt x="992" y="0"/>
                  </a:moveTo>
                  <a:cubicBezTo>
                    <a:pt x="966" y="0"/>
                    <a:pt x="940" y="1"/>
                    <a:pt x="913" y="3"/>
                  </a:cubicBezTo>
                  <a:cubicBezTo>
                    <a:pt x="652" y="3"/>
                    <a:pt x="391" y="59"/>
                    <a:pt x="149" y="189"/>
                  </a:cubicBezTo>
                  <a:cubicBezTo>
                    <a:pt x="37" y="245"/>
                    <a:pt x="0" y="394"/>
                    <a:pt x="56" y="506"/>
                  </a:cubicBezTo>
                  <a:cubicBezTo>
                    <a:pt x="95" y="584"/>
                    <a:pt x="169" y="625"/>
                    <a:pt x="254" y="625"/>
                  </a:cubicBezTo>
                  <a:cubicBezTo>
                    <a:pt x="292" y="625"/>
                    <a:pt x="332" y="617"/>
                    <a:pt x="373" y="599"/>
                  </a:cubicBezTo>
                  <a:cubicBezTo>
                    <a:pt x="522" y="506"/>
                    <a:pt x="694" y="460"/>
                    <a:pt x="871" y="460"/>
                  </a:cubicBezTo>
                  <a:cubicBezTo>
                    <a:pt x="1048" y="460"/>
                    <a:pt x="1230" y="506"/>
                    <a:pt x="1398" y="599"/>
                  </a:cubicBezTo>
                  <a:cubicBezTo>
                    <a:pt x="1431" y="620"/>
                    <a:pt x="1472" y="630"/>
                    <a:pt x="1514" y="630"/>
                  </a:cubicBezTo>
                  <a:cubicBezTo>
                    <a:pt x="1589" y="630"/>
                    <a:pt x="1667" y="597"/>
                    <a:pt x="1715" y="525"/>
                  </a:cubicBezTo>
                  <a:cubicBezTo>
                    <a:pt x="1789" y="413"/>
                    <a:pt x="1752" y="264"/>
                    <a:pt x="1640" y="208"/>
                  </a:cubicBezTo>
                  <a:cubicBezTo>
                    <a:pt x="1439" y="74"/>
                    <a:pt x="1223" y="0"/>
                    <a:pt x="99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065243" y="3541129"/>
              <a:ext cx="65851" cy="23200"/>
            </a:xfrm>
            <a:custGeom>
              <a:avLst/>
              <a:gdLst/>
              <a:ahLst/>
              <a:cxnLst/>
              <a:rect l="l" t="t" r="r" b="b"/>
              <a:pathLst>
                <a:path w="1791" h="631" extrusionOk="0">
                  <a:moveTo>
                    <a:pt x="993" y="0"/>
                  </a:moveTo>
                  <a:cubicBezTo>
                    <a:pt x="967" y="0"/>
                    <a:pt x="941" y="1"/>
                    <a:pt x="914" y="3"/>
                  </a:cubicBezTo>
                  <a:cubicBezTo>
                    <a:pt x="653" y="3"/>
                    <a:pt x="392" y="59"/>
                    <a:pt x="150" y="189"/>
                  </a:cubicBezTo>
                  <a:cubicBezTo>
                    <a:pt x="38" y="245"/>
                    <a:pt x="1" y="394"/>
                    <a:pt x="57" y="506"/>
                  </a:cubicBezTo>
                  <a:cubicBezTo>
                    <a:pt x="95" y="584"/>
                    <a:pt x="170" y="625"/>
                    <a:pt x="249" y="625"/>
                  </a:cubicBezTo>
                  <a:cubicBezTo>
                    <a:pt x="284" y="625"/>
                    <a:pt x="320" y="617"/>
                    <a:pt x="355" y="599"/>
                  </a:cubicBezTo>
                  <a:cubicBezTo>
                    <a:pt x="513" y="506"/>
                    <a:pt x="691" y="460"/>
                    <a:pt x="870" y="460"/>
                  </a:cubicBezTo>
                  <a:cubicBezTo>
                    <a:pt x="1049" y="460"/>
                    <a:pt x="1231" y="506"/>
                    <a:pt x="1399" y="599"/>
                  </a:cubicBezTo>
                  <a:cubicBezTo>
                    <a:pt x="1432" y="620"/>
                    <a:pt x="1473" y="630"/>
                    <a:pt x="1515" y="630"/>
                  </a:cubicBezTo>
                  <a:cubicBezTo>
                    <a:pt x="1589" y="630"/>
                    <a:pt x="1668" y="597"/>
                    <a:pt x="1716" y="525"/>
                  </a:cubicBezTo>
                  <a:cubicBezTo>
                    <a:pt x="1790" y="413"/>
                    <a:pt x="1753" y="264"/>
                    <a:pt x="1641" y="208"/>
                  </a:cubicBezTo>
                  <a:cubicBezTo>
                    <a:pt x="1440" y="74"/>
                    <a:pt x="1224" y="0"/>
                    <a:pt x="993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660249" y="4319718"/>
              <a:ext cx="530923" cy="548314"/>
            </a:xfrm>
            <a:custGeom>
              <a:avLst/>
              <a:gdLst/>
              <a:ahLst/>
              <a:cxnLst/>
              <a:rect l="l" t="t" r="r" b="b"/>
              <a:pathLst>
                <a:path w="14440" h="14913" extrusionOk="0">
                  <a:moveTo>
                    <a:pt x="1" y="0"/>
                  </a:moveTo>
                  <a:lnTo>
                    <a:pt x="8313" y="13606"/>
                  </a:lnTo>
                  <a:lnTo>
                    <a:pt x="10531" y="14668"/>
                  </a:lnTo>
                  <a:cubicBezTo>
                    <a:pt x="10888" y="14836"/>
                    <a:pt x="11251" y="14913"/>
                    <a:pt x="11603" y="14913"/>
                  </a:cubicBezTo>
                  <a:cubicBezTo>
                    <a:pt x="13127" y="14913"/>
                    <a:pt x="14439" y="13475"/>
                    <a:pt x="14091" y="11780"/>
                  </a:cubicBezTo>
                  <a:lnTo>
                    <a:pt x="12768" y="5331"/>
                  </a:lnTo>
                  <a:cubicBezTo>
                    <a:pt x="12265" y="2740"/>
                    <a:pt x="10103" y="802"/>
                    <a:pt x="7456" y="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817170" y="4200554"/>
              <a:ext cx="686192" cy="441320"/>
            </a:xfrm>
            <a:custGeom>
              <a:avLst/>
              <a:gdLst/>
              <a:ahLst/>
              <a:cxnLst/>
              <a:rect l="l" t="t" r="r" b="b"/>
              <a:pathLst>
                <a:path w="18663" h="12003" extrusionOk="0">
                  <a:moveTo>
                    <a:pt x="9663" y="1"/>
                  </a:moveTo>
                  <a:cubicBezTo>
                    <a:pt x="7790" y="1"/>
                    <a:pt x="5984" y="911"/>
                    <a:pt x="4889" y="2533"/>
                  </a:cubicBezTo>
                  <a:lnTo>
                    <a:pt x="1199" y="7882"/>
                  </a:lnTo>
                  <a:cubicBezTo>
                    <a:pt x="1" y="9614"/>
                    <a:pt x="1226" y="12002"/>
                    <a:pt x="3271" y="12002"/>
                  </a:cubicBezTo>
                  <a:cubicBezTo>
                    <a:pt x="3295" y="12002"/>
                    <a:pt x="3318" y="12002"/>
                    <a:pt x="3342" y="12001"/>
                  </a:cubicBezTo>
                  <a:lnTo>
                    <a:pt x="5784" y="11945"/>
                  </a:lnTo>
                  <a:lnTo>
                    <a:pt x="18663" y="2850"/>
                  </a:lnTo>
                  <a:lnTo>
                    <a:pt x="11599" y="334"/>
                  </a:lnTo>
                  <a:cubicBezTo>
                    <a:pt x="10963" y="109"/>
                    <a:pt x="10309" y="1"/>
                    <a:pt x="966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076381" y="4289568"/>
              <a:ext cx="829254" cy="978604"/>
            </a:xfrm>
            <a:custGeom>
              <a:avLst/>
              <a:gdLst/>
              <a:ahLst/>
              <a:cxnLst/>
              <a:rect l="l" t="t" r="r" b="b"/>
              <a:pathLst>
                <a:path w="22554" h="26616" extrusionOk="0">
                  <a:moveTo>
                    <a:pt x="9786" y="0"/>
                  </a:moveTo>
                  <a:cubicBezTo>
                    <a:pt x="7922" y="0"/>
                    <a:pt x="6189" y="1007"/>
                    <a:pt x="5257" y="2609"/>
                  </a:cubicBezTo>
                  <a:lnTo>
                    <a:pt x="1250" y="9338"/>
                  </a:lnTo>
                  <a:cubicBezTo>
                    <a:pt x="20" y="11407"/>
                    <a:pt x="1" y="13979"/>
                    <a:pt x="1194" y="16085"/>
                  </a:cubicBezTo>
                  <a:lnTo>
                    <a:pt x="3635" y="20390"/>
                  </a:lnTo>
                  <a:lnTo>
                    <a:pt x="3244" y="25441"/>
                  </a:lnTo>
                  <a:lnTo>
                    <a:pt x="10233" y="26038"/>
                  </a:lnTo>
                  <a:lnTo>
                    <a:pt x="13439" y="26317"/>
                  </a:lnTo>
                  <a:lnTo>
                    <a:pt x="16999" y="26615"/>
                  </a:lnTo>
                  <a:lnTo>
                    <a:pt x="17409" y="21565"/>
                  </a:lnTo>
                  <a:lnTo>
                    <a:pt x="21286" y="16737"/>
                  </a:lnTo>
                  <a:cubicBezTo>
                    <a:pt x="22292" y="15470"/>
                    <a:pt x="22553" y="13755"/>
                    <a:pt x="21957" y="12264"/>
                  </a:cubicBezTo>
                  <a:lnTo>
                    <a:pt x="18602" y="3765"/>
                  </a:lnTo>
                  <a:cubicBezTo>
                    <a:pt x="17912" y="2013"/>
                    <a:pt x="16365" y="746"/>
                    <a:pt x="14501" y="429"/>
                  </a:cubicBezTo>
                  <a:lnTo>
                    <a:pt x="12079" y="5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9204" y="4381891"/>
              <a:ext cx="131591" cy="73719"/>
            </a:xfrm>
            <a:custGeom>
              <a:avLst/>
              <a:gdLst/>
              <a:ahLst/>
              <a:cxnLst/>
              <a:rect l="l" t="t" r="r" b="b"/>
              <a:pathLst>
                <a:path w="3579" h="2005" extrusionOk="0">
                  <a:moveTo>
                    <a:pt x="1669" y="0"/>
                  </a:moveTo>
                  <a:cubicBezTo>
                    <a:pt x="781" y="0"/>
                    <a:pt x="72" y="393"/>
                    <a:pt x="37" y="900"/>
                  </a:cubicBezTo>
                  <a:cubicBezTo>
                    <a:pt x="0" y="1459"/>
                    <a:pt x="764" y="1944"/>
                    <a:pt x="1734" y="2000"/>
                  </a:cubicBezTo>
                  <a:cubicBezTo>
                    <a:pt x="1795" y="2003"/>
                    <a:pt x="1857" y="2005"/>
                    <a:pt x="1917" y="2005"/>
                  </a:cubicBezTo>
                  <a:cubicBezTo>
                    <a:pt x="2804" y="2005"/>
                    <a:pt x="3524" y="1628"/>
                    <a:pt x="3541" y="1105"/>
                  </a:cubicBezTo>
                  <a:cubicBezTo>
                    <a:pt x="3579" y="564"/>
                    <a:pt x="2815" y="61"/>
                    <a:pt x="1845" y="5"/>
                  </a:cubicBezTo>
                  <a:cubicBezTo>
                    <a:pt x="1786" y="2"/>
                    <a:pt x="1727" y="0"/>
                    <a:pt x="1669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33430" y="4735926"/>
              <a:ext cx="95963" cy="114494"/>
            </a:xfrm>
            <a:custGeom>
              <a:avLst/>
              <a:gdLst/>
              <a:ahLst/>
              <a:cxnLst/>
              <a:rect l="l" t="t" r="r" b="b"/>
              <a:pathLst>
                <a:path w="2610" h="3114" extrusionOk="0">
                  <a:moveTo>
                    <a:pt x="1344" y="0"/>
                  </a:moveTo>
                  <a:cubicBezTo>
                    <a:pt x="756" y="0"/>
                    <a:pt x="236" y="442"/>
                    <a:pt x="168" y="1056"/>
                  </a:cubicBezTo>
                  <a:lnTo>
                    <a:pt x="94" y="1746"/>
                  </a:lnTo>
                  <a:cubicBezTo>
                    <a:pt x="0" y="2398"/>
                    <a:pt x="448" y="2994"/>
                    <a:pt x="1100" y="3106"/>
                  </a:cubicBezTo>
                  <a:cubicBezTo>
                    <a:pt x="1146" y="3111"/>
                    <a:pt x="1192" y="3114"/>
                    <a:pt x="1237" y="3114"/>
                  </a:cubicBezTo>
                  <a:cubicBezTo>
                    <a:pt x="1834" y="3114"/>
                    <a:pt x="2354" y="2669"/>
                    <a:pt x="2423" y="2062"/>
                  </a:cubicBezTo>
                  <a:lnTo>
                    <a:pt x="2517" y="1373"/>
                  </a:lnTo>
                  <a:cubicBezTo>
                    <a:pt x="2610" y="720"/>
                    <a:pt x="2163" y="105"/>
                    <a:pt x="1510" y="12"/>
                  </a:cubicBezTo>
                  <a:cubicBezTo>
                    <a:pt x="1454" y="4"/>
                    <a:pt x="1399" y="0"/>
                    <a:pt x="1344" y="0"/>
                  </a:cubicBezTo>
                  <a:close/>
                </a:path>
              </a:pathLst>
            </a:custGeom>
            <a:solidFill>
              <a:srgbClr val="FF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05340" y="4724712"/>
              <a:ext cx="80889" cy="45445"/>
            </a:xfrm>
            <a:custGeom>
              <a:avLst/>
              <a:gdLst/>
              <a:ahLst/>
              <a:cxnLst/>
              <a:rect l="l" t="t" r="r" b="b"/>
              <a:pathLst>
                <a:path w="2200" h="1236" extrusionOk="0">
                  <a:moveTo>
                    <a:pt x="0" y="0"/>
                  </a:moveTo>
                  <a:cubicBezTo>
                    <a:pt x="0" y="0"/>
                    <a:pt x="19" y="1156"/>
                    <a:pt x="895" y="1230"/>
                  </a:cubicBezTo>
                  <a:cubicBezTo>
                    <a:pt x="949" y="1234"/>
                    <a:pt x="1001" y="1236"/>
                    <a:pt x="1050" y="1236"/>
                  </a:cubicBezTo>
                  <a:cubicBezTo>
                    <a:pt x="1785" y="1236"/>
                    <a:pt x="2025" y="850"/>
                    <a:pt x="2200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396442" y="4716292"/>
              <a:ext cx="99640" cy="62578"/>
            </a:xfrm>
            <a:custGeom>
              <a:avLst/>
              <a:gdLst/>
              <a:ahLst/>
              <a:cxnLst/>
              <a:rect l="l" t="t" r="r" b="b"/>
              <a:pathLst>
                <a:path w="2710" h="1702" extrusionOk="0">
                  <a:moveTo>
                    <a:pt x="243" y="1"/>
                  </a:moveTo>
                  <a:cubicBezTo>
                    <a:pt x="123" y="1"/>
                    <a:pt x="0" y="85"/>
                    <a:pt x="0" y="248"/>
                  </a:cubicBezTo>
                  <a:cubicBezTo>
                    <a:pt x="0" y="714"/>
                    <a:pt x="261" y="1627"/>
                    <a:pt x="1100" y="1702"/>
                  </a:cubicBezTo>
                  <a:lnTo>
                    <a:pt x="1305" y="1702"/>
                  </a:lnTo>
                  <a:cubicBezTo>
                    <a:pt x="2218" y="1702"/>
                    <a:pt x="2498" y="1124"/>
                    <a:pt x="2665" y="472"/>
                  </a:cubicBezTo>
                  <a:cubicBezTo>
                    <a:pt x="2709" y="295"/>
                    <a:pt x="2571" y="184"/>
                    <a:pt x="2436" y="184"/>
                  </a:cubicBezTo>
                  <a:cubicBezTo>
                    <a:pt x="2341" y="184"/>
                    <a:pt x="2248" y="238"/>
                    <a:pt x="2218" y="360"/>
                  </a:cubicBezTo>
                  <a:cubicBezTo>
                    <a:pt x="2063" y="943"/>
                    <a:pt x="1877" y="1242"/>
                    <a:pt x="1296" y="1242"/>
                  </a:cubicBezTo>
                  <a:cubicBezTo>
                    <a:pt x="1246" y="1242"/>
                    <a:pt x="1193" y="1240"/>
                    <a:pt x="1137" y="1236"/>
                  </a:cubicBezTo>
                  <a:cubicBezTo>
                    <a:pt x="503" y="1180"/>
                    <a:pt x="466" y="267"/>
                    <a:pt x="466" y="229"/>
                  </a:cubicBezTo>
                  <a:cubicBezTo>
                    <a:pt x="466" y="76"/>
                    <a:pt x="356" y="1"/>
                    <a:pt x="243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86192" y="4731550"/>
              <a:ext cx="81587" cy="45445"/>
            </a:xfrm>
            <a:custGeom>
              <a:avLst/>
              <a:gdLst/>
              <a:ahLst/>
              <a:cxnLst/>
              <a:rect l="l" t="t" r="r" b="b"/>
              <a:pathLst>
                <a:path w="2219" h="1236" extrusionOk="0">
                  <a:moveTo>
                    <a:pt x="1" y="1"/>
                  </a:moveTo>
                  <a:cubicBezTo>
                    <a:pt x="1" y="1"/>
                    <a:pt x="19" y="1175"/>
                    <a:pt x="895" y="1231"/>
                  </a:cubicBezTo>
                  <a:cubicBezTo>
                    <a:pt x="948" y="1234"/>
                    <a:pt x="999" y="1236"/>
                    <a:pt x="1048" y="1236"/>
                  </a:cubicBezTo>
                  <a:cubicBezTo>
                    <a:pt x="1803" y="1236"/>
                    <a:pt x="2043" y="835"/>
                    <a:pt x="2219" y="1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77294" y="4723351"/>
              <a:ext cx="100339" cy="61696"/>
            </a:xfrm>
            <a:custGeom>
              <a:avLst/>
              <a:gdLst/>
              <a:ahLst/>
              <a:cxnLst/>
              <a:rect l="l" t="t" r="r" b="b"/>
              <a:pathLst>
                <a:path w="2729" h="1678" extrusionOk="0">
                  <a:moveTo>
                    <a:pt x="233" y="0"/>
                  </a:moveTo>
                  <a:cubicBezTo>
                    <a:pt x="117" y="0"/>
                    <a:pt x="0" y="75"/>
                    <a:pt x="0" y="224"/>
                  </a:cubicBezTo>
                  <a:cubicBezTo>
                    <a:pt x="19" y="708"/>
                    <a:pt x="261" y="1622"/>
                    <a:pt x="1119" y="1678"/>
                  </a:cubicBezTo>
                  <a:lnTo>
                    <a:pt x="1305" y="1678"/>
                  </a:lnTo>
                  <a:cubicBezTo>
                    <a:pt x="2237" y="1678"/>
                    <a:pt x="2516" y="1100"/>
                    <a:pt x="2684" y="485"/>
                  </a:cubicBezTo>
                  <a:cubicBezTo>
                    <a:pt x="2729" y="296"/>
                    <a:pt x="2581" y="180"/>
                    <a:pt x="2439" y="180"/>
                  </a:cubicBezTo>
                  <a:cubicBezTo>
                    <a:pt x="2343" y="180"/>
                    <a:pt x="2248" y="234"/>
                    <a:pt x="2218" y="354"/>
                  </a:cubicBezTo>
                  <a:cubicBezTo>
                    <a:pt x="2082" y="952"/>
                    <a:pt x="1898" y="1237"/>
                    <a:pt x="1322" y="1237"/>
                  </a:cubicBezTo>
                  <a:cubicBezTo>
                    <a:pt x="1270" y="1237"/>
                    <a:pt x="1215" y="1235"/>
                    <a:pt x="1156" y="1230"/>
                  </a:cubicBezTo>
                  <a:cubicBezTo>
                    <a:pt x="504" y="1174"/>
                    <a:pt x="466" y="261"/>
                    <a:pt x="466" y="224"/>
                  </a:cubicBezTo>
                  <a:cubicBezTo>
                    <a:pt x="466" y="75"/>
                    <a:pt x="350" y="0"/>
                    <a:pt x="233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05524" y="4649302"/>
              <a:ext cx="166373" cy="81661"/>
            </a:xfrm>
            <a:custGeom>
              <a:avLst/>
              <a:gdLst/>
              <a:ahLst/>
              <a:cxnLst/>
              <a:rect l="l" t="t" r="r" b="b"/>
              <a:pathLst>
                <a:path w="4525" h="2221" extrusionOk="0">
                  <a:moveTo>
                    <a:pt x="425" y="1"/>
                  </a:moveTo>
                  <a:cubicBezTo>
                    <a:pt x="139" y="1"/>
                    <a:pt x="0" y="434"/>
                    <a:pt x="238" y="616"/>
                  </a:cubicBezTo>
                  <a:lnTo>
                    <a:pt x="1225" y="1753"/>
                  </a:lnTo>
                  <a:cubicBezTo>
                    <a:pt x="1463" y="2059"/>
                    <a:pt x="1832" y="2220"/>
                    <a:pt x="2206" y="2220"/>
                  </a:cubicBezTo>
                  <a:cubicBezTo>
                    <a:pt x="2447" y="2220"/>
                    <a:pt x="2691" y="2153"/>
                    <a:pt x="2903" y="2014"/>
                  </a:cubicBezTo>
                  <a:lnTo>
                    <a:pt x="4170" y="1175"/>
                  </a:lnTo>
                  <a:cubicBezTo>
                    <a:pt x="4524" y="989"/>
                    <a:pt x="4450" y="374"/>
                    <a:pt x="4058" y="337"/>
                  </a:cubicBezTo>
                  <a:lnTo>
                    <a:pt x="443" y="1"/>
                  </a:lnTo>
                  <a:cubicBezTo>
                    <a:pt x="437" y="1"/>
                    <a:pt x="431" y="1"/>
                    <a:pt x="425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235401" y="4479950"/>
              <a:ext cx="142548" cy="70777"/>
            </a:xfrm>
            <a:custGeom>
              <a:avLst/>
              <a:gdLst/>
              <a:ahLst/>
              <a:cxnLst/>
              <a:rect l="l" t="t" r="r" b="b"/>
              <a:pathLst>
                <a:path w="3877" h="1925" extrusionOk="0">
                  <a:moveTo>
                    <a:pt x="2117" y="0"/>
                  </a:moveTo>
                  <a:cubicBezTo>
                    <a:pt x="2011" y="0"/>
                    <a:pt x="1901" y="7"/>
                    <a:pt x="1789" y="22"/>
                  </a:cubicBezTo>
                  <a:cubicBezTo>
                    <a:pt x="1118" y="78"/>
                    <a:pt x="522" y="469"/>
                    <a:pt x="205" y="1066"/>
                  </a:cubicBezTo>
                  <a:cubicBezTo>
                    <a:pt x="0" y="1495"/>
                    <a:pt x="131" y="1811"/>
                    <a:pt x="354" y="1886"/>
                  </a:cubicBezTo>
                  <a:cubicBezTo>
                    <a:pt x="476" y="1910"/>
                    <a:pt x="598" y="1924"/>
                    <a:pt x="719" y="1924"/>
                  </a:cubicBezTo>
                  <a:cubicBezTo>
                    <a:pt x="874" y="1924"/>
                    <a:pt x="1027" y="1901"/>
                    <a:pt x="1174" y="1849"/>
                  </a:cubicBezTo>
                  <a:cubicBezTo>
                    <a:pt x="1472" y="1793"/>
                    <a:pt x="1752" y="1737"/>
                    <a:pt x="2013" y="1700"/>
                  </a:cubicBezTo>
                  <a:cubicBezTo>
                    <a:pt x="2255" y="1681"/>
                    <a:pt x="2553" y="1644"/>
                    <a:pt x="2833" y="1625"/>
                  </a:cubicBezTo>
                  <a:cubicBezTo>
                    <a:pt x="2862" y="1627"/>
                    <a:pt x="2890" y="1628"/>
                    <a:pt x="2919" y="1628"/>
                  </a:cubicBezTo>
                  <a:cubicBezTo>
                    <a:pt x="3169" y="1628"/>
                    <a:pt x="3417" y="1556"/>
                    <a:pt x="3634" y="1439"/>
                  </a:cubicBezTo>
                  <a:cubicBezTo>
                    <a:pt x="3840" y="1308"/>
                    <a:pt x="3877" y="954"/>
                    <a:pt x="3597" y="600"/>
                  </a:cubicBezTo>
                  <a:cubicBezTo>
                    <a:pt x="3355" y="293"/>
                    <a:pt x="2805" y="0"/>
                    <a:pt x="2117" y="0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46535" y="4505136"/>
              <a:ext cx="135047" cy="86661"/>
            </a:xfrm>
            <a:custGeom>
              <a:avLst/>
              <a:gdLst/>
              <a:ahLst/>
              <a:cxnLst/>
              <a:rect l="l" t="t" r="r" b="b"/>
              <a:pathLst>
                <a:path w="3673" h="2357" extrusionOk="0">
                  <a:moveTo>
                    <a:pt x="1413" y="1"/>
                  </a:moveTo>
                  <a:cubicBezTo>
                    <a:pt x="1007" y="1"/>
                    <a:pt x="660" y="115"/>
                    <a:pt x="430" y="269"/>
                  </a:cubicBezTo>
                  <a:cubicBezTo>
                    <a:pt x="57" y="549"/>
                    <a:pt x="1" y="884"/>
                    <a:pt x="169" y="1070"/>
                  </a:cubicBezTo>
                  <a:cubicBezTo>
                    <a:pt x="374" y="1257"/>
                    <a:pt x="635" y="1406"/>
                    <a:pt x="896" y="1462"/>
                  </a:cubicBezTo>
                  <a:cubicBezTo>
                    <a:pt x="1175" y="1555"/>
                    <a:pt x="1455" y="1648"/>
                    <a:pt x="1697" y="1760"/>
                  </a:cubicBezTo>
                  <a:cubicBezTo>
                    <a:pt x="1921" y="1853"/>
                    <a:pt x="2182" y="1984"/>
                    <a:pt x="2461" y="2114"/>
                  </a:cubicBezTo>
                  <a:cubicBezTo>
                    <a:pt x="2685" y="2263"/>
                    <a:pt x="2964" y="2357"/>
                    <a:pt x="3244" y="2357"/>
                  </a:cubicBezTo>
                  <a:cubicBezTo>
                    <a:pt x="3486" y="2338"/>
                    <a:pt x="3673" y="2058"/>
                    <a:pt x="3598" y="1611"/>
                  </a:cubicBezTo>
                  <a:cubicBezTo>
                    <a:pt x="3524" y="1164"/>
                    <a:pt x="3114" y="511"/>
                    <a:pt x="2331" y="194"/>
                  </a:cubicBezTo>
                  <a:cubicBezTo>
                    <a:pt x="2009" y="57"/>
                    <a:pt x="1696" y="1"/>
                    <a:pt x="141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32159" y="4646765"/>
              <a:ext cx="95963" cy="38238"/>
            </a:xfrm>
            <a:custGeom>
              <a:avLst/>
              <a:gdLst/>
              <a:ahLst/>
              <a:cxnLst/>
              <a:rect l="l" t="t" r="r" b="b"/>
              <a:pathLst>
                <a:path w="2610" h="1040" extrusionOk="0">
                  <a:moveTo>
                    <a:pt x="1257" y="1"/>
                  </a:moveTo>
                  <a:cubicBezTo>
                    <a:pt x="892" y="1"/>
                    <a:pt x="527" y="104"/>
                    <a:pt x="206" y="312"/>
                  </a:cubicBezTo>
                  <a:cubicBezTo>
                    <a:pt x="56" y="424"/>
                    <a:pt x="1" y="629"/>
                    <a:pt x="112" y="797"/>
                  </a:cubicBezTo>
                  <a:cubicBezTo>
                    <a:pt x="181" y="900"/>
                    <a:pt x="285" y="954"/>
                    <a:pt x="395" y="954"/>
                  </a:cubicBezTo>
                  <a:cubicBezTo>
                    <a:pt x="463" y="954"/>
                    <a:pt x="533" y="933"/>
                    <a:pt x="597" y="890"/>
                  </a:cubicBezTo>
                  <a:cubicBezTo>
                    <a:pt x="797" y="768"/>
                    <a:pt x="1025" y="708"/>
                    <a:pt x="1254" y="708"/>
                  </a:cubicBezTo>
                  <a:cubicBezTo>
                    <a:pt x="1515" y="708"/>
                    <a:pt x="1776" y="787"/>
                    <a:pt x="1995" y="946"/>
                  </a:cubicBezTo>
                  <a:cubicBezTo>
                    <a:pt x="2051" y="1002"/>
                    <a:pt x="2125" y="1021"/>
                    <a:pt x="2218" y="1039"/>
                  </a:cubicBezTo>
                  <a:cubicBezTo>
                    <a:pt x="2312" y="1039"/>
                    <a:pt x="2424" y="983"/>
                    <a:pt x="2498" y="890"/>
                  </a:cubicBezTo>
                  <a:cubicBezTo>
                    <a:pt x="2610" y="741"/>
                    <a:pt x="2591" y="517"/>
                    <a:pt x="2442" y="406"/>
                  </a:cubicBezTo>
                  <a:cubicBezTo>
                    <a:pt x="2094" y="137"/>
                    <a:pt x="1676" y="1"/>
                    <a:pt x="1257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49115" y="4609593"/>
              <a:ext cx="102103" cy="37723"/>
            </a:xfrm>
            <a:custGeom>
              <a:avLst/>
              <a:gdLst/>
              <a:ahLst/>
              <a:cxnLst/>
              <a:rect l="l" t="t" r="r" b="b"/>
              <a:pathLst>
                <a:path w="2777" h="1026" extrusionOk="0">
                  <a:moveTo>
                    <a:pt x="1345" y="1"/>
                  </a:moveTo>
                  <a:cubicBezTo>
                    <a:pt x="983" y="1"/>
                    <a:pt x="618" y="99"/>
                    <a:pt x="298" y="298"/>
                  </a:cubicBezTo>
                  <a:cubicBezTo>
                    <a:pt x="1" y="517"/>
                    <a:pt x="202" y="946"/>
                    <a:pt x="506" y="946"/>
                  </a:cubicBezTo>
                  <a:cubicBezTo>
                    <a:pt x="565" y="946"/>
                    <a:pt x="627" y="931"/>
                    <a:pt x="689" y="895"/>
                  </a:cubicBezTo>
                  <a:cubicBezTo>
                    <a:pt x="890" y="764"/>
                    <a:pt x="1120" y="698"/>
                    <a:pt x="1349" y="698"/>
                  </a:cubicBezTo>
                  <a:cubicBezTo>
                    <a:pt x="1610" y="698"/>
                    <a:pt x="1869" y="782"/>
                    <a:pt x="2087" y="951"/>
                  </a:cubicBezTo>
                  <a:cubicBezTo>
                    <a:pt x="2143" y="988"/>
                    <a:pt x="2218" y="1025"/>
                    <a:pt x="2311" y="1025"/>
                  </a:cubicBezTo>
                  <a:cubicBezTo>
                    <a:pt x="2646" y="1025"/>
                    <a:pt x="2777" y="597"/>
                    <a:pt x="2516" y="392"/>
                  </a:cubicBezTo>
                  <a:cubicBezTo>
                    <a:pt x="2176" y="132"/>
                    <a:pt x="1762" y="1"/>
                    <a:pt x="1345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436850" y="4572384"/>
              <a:ext cx="109677" cy="41327"/>
            </a:xfrm>
            <a:custGeom>
              <a:avLst/>
              <a:gdLst/>
              <a:ahLst/>
              <a:cxnLst/>
              <a:rect l="l" t="t" r="r" b="b"/>
              <a:pathLst>
                <a:path w="2983" h="1124" extrusionOk="0">
                  <a:moveTo>
                    <a:pt x="1380" y="1"/>
                  </a:moveTo>
                  <a:cubicBezTo>
                    <a:pt x="629" y="1"/>
                    <a:pt x="36" y="395"/>
                    <a:pt x="1" y="938"/>
                  </a:cubicBezTo>
                  <a:lnTo>
                    <a:pt x="94" y="938"/>
                  </a:lnTo>
                  <a:cubicBezTo>
                    <a:pt x="319" y="592"/>
                    <a:pt x="800" y="374"/>
                    <a:pt x="1359" y="374"/>
                  </a:cubicBezTo>
                  <a:cubicBezTo>
                    <a:pt x="1403" y="374"/>
                    <a:pt x="1447" y="376"/>
                    <a:pt x="1492" y="378"/>
                  </a:cubicBezTo>
                  <a:cubicBezTo>
                    <a:pt x="2125" y="434"/>
                    <a:pt x="2629" y="733"/>
                    <a:pt x="2834" y="1124"/>
                  </a:cubicBezTo>
                  <a:lnTo>
                    <a:pt x="2945" y="1124"/>
                  </a:lnTo>
                  <a:cubicBezTo>
                    <a:pt x="2983" y="565"/>
                    <a:pt x="2330" y="43"/>
                    <a:pt x="1529" y="6"/>
                  </a:cubicBezTo>
                  <a:cubicBezTo>
                    <a:pt x="1479" y="2"/>
                    <a:pt x="1429" y="1"/>
                    <a:pt x="1380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361476" y="4841890"/>
              <a:ext cx="225495" cy="85374"/>
            </a:xfrm>
            <a:custGeom>
              <a:avLst/>
              <a:gdLst/>
              <a:ahLst/>
              <a:cxnLst/>
              <a:rect l="l" t="t" r="r" b="b"/>
              <a:pathLst>
                <a:path w="6133" h="2322" extrusionOk="0">
                  <a:moveTo>
                    <a:pt x="56" y="0"/>
                  </a:moveTo>
                  <a:lnTo>
                    <a:pt x="56" y="0"/>
                  </a:lnTo>
                  <a:cubicBezTo>
                    <a:pt x="0" y="1175"/>
                    <a:pt x="1305" y="2200"/>
                    <a:pt x="2983" y="2312"/>
                  </a:cubicBezTo>
                  <a:cubicBezTo>
                    <a:pt x="3083" y="2318"/>
                    <a:pt x="3183" y="2322"/>
                    <a:pt x="3281" y="2322"/>
                  </a:cubicBezTo>
                  <a:cubicBezTo>
                    <a:pt x="4823" y="2322"/>
                    <a:pt x="6062" y="1514"/>
                    <a:pt x="6132" y="411"/>
                  </a:cubicBezTo>
                  <a:lnTo>
                    <a:pt x="5927" y="411"/>
                  </a:lnTo>
                  <a:cubicBezTo>
                    <a:pt x="5467" y="1093"/>
                    <a:pt x="4492" y="1541"/>
                    <a:pt x="3359" y="1541"/>
                  </a:cubicBezTo>
                  <a:cubicBezTo>
                    <a:pt x="3253" y="1541"/>
                    <a:pt x="3146" y="1537"/>
                    <a:pt x="3038" y="1529"/>
                  </a:cubicBezTo>
                  <a:cubicBezTo>
                    <a:pt x="1752" y="1454"/>
                    <a:pt x="690" y="821"/>
                    <a:pt x="299" y="1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807;p33">
            <a:extLst>
              <a:ext uri="{FF2B5EF4-FFF2-40B4-BE49-F238E27FC236}">
                <a16:creationId xmlns:a16="http://schemas.microsoft.com/office/drawing/2014/main" id="{D0DD7BBD-B989-4E13-B93D-8408844108E3}"/>
              </a:ext>
            </a:extLst>
          </p:cNvPr>
          <p:cNvSpPr txBox="1">
            <a:spLocks/>
          </p:cNvSpPr>
          <p:nvPr/>
        </p:nvSpPr>
        <p:spPr>
          <a:xfrm>
            <a:off x="459070" y="1863078"/>
            <a:ext cx="3720007" cy="156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cifico"/>
              <a:buNone/>
              <a:defRPr sz="85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5400" dirty="0"/>
              <a:t>Семейный бюджет</a:t>
            </a:r>
          </a:p>
        </p:txBody>
      </p:sp>
      <p:sp>
        <p:nvSpPr>
          <p:cNvPr id="120" name="Google Shape;809;p33">
            <a:extLst>
              <a:ext uri="{FF2B5EF4-FFF2-40B4-BE49-F238E27FC236}">
                <a16:creationId xmlns:a16="http://schemas.microsoft.com/office/drawing/2014/main" id="{4AC01554-4285-45EA-8589-BBF303C15065}"/>
              </a:ext>
            </a:extLst>
          </p:cNvPr>
          <p:cNvSpPr txBox="1">
            <a:spLocks/>
          </p:cNvSpPr>
          <p:nvPr/>
        </p:nvSpPr>
        <p:spPr>
          <a:xfrm>
            <a:off x="2180483" y="-7028"/>
            <a:ext cx="683589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cifico"/>
              <a:buNone/>
              <a:defRPr sz="70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71A7"/>
              </a:buClr>
              <a:buSzPts val="7200"/>
              <a:buFont typeface="Pacifico"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 dirty="0">
                <a:ln>
                  <a:noFill/>
                </a:ln>
                <a:solidFill>
                  <a:srgbClr val="FF8687"/>
                </a:solidFill>
                <a:effectLst/>
                <a:uLnTx/>
                <a:uFillTx/>
                <a:latin typeface="Pacifico"/>
                <a:sym typeface="Pacifico"/>
              </a:rPr>
              <a:t>Игры о бюджете</a:t>
            </a:r>
            <a:endParaRPr kumimoji="0" lang="en" sz="6600" b="0" i="0" u="none" strike="noStrike" kern="0" cap="none" spc="0" normalizeH="0" baseline="0" noProof="0" dirty="0">
              <a:ln>
                <a:noFill/>
              </a:ln>
              <a:solidFill>
                <a:srgbClr val="FF8687"/>
              </a:solidFill>
              <a:effectLst/>
              <a:uLnTx/>
              <a:uFillTx/>
              <a:latin typeface="Pacifico"/>
              <a:sym typeface="Pacifico"/>
            </a:endParaRPr>
          </a:p>
        </p:txBody>
      </p:sp>
      <p:sp>
        <p:nvSpPr>
          <p:cNvPr id="111" name="Google Shape;954;p35">
            <a:extLst>
              <a:ext uri="{FF2B5EF4-FFF2-40B4-BE49-F238E27FC236}">
                <a16:creationId xmlns:a16="http://schemas.microsoft.com/office/drawing/2014/main" id="{D036CB09-FF49-4C6D-BA5D-7BCFE7707675}"/>
              </a:ext>
            </a:extLst>
          </p:cNvPr>
          <p:cNvSpPr txBox="1">
            <a:spLocks/>
          </p:cNvSpPr>
          <p:nvPr/>
        </p:nvSpPr>
        <p:spPr>
          <a:xfrm>
            <a:off x="464678" y="4056002"/>
            <a:ext cx="4684205" cy="92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 algn="l"/>
            <a:r>
              <a:rPr lang="ru-RU" sz="1400" dirty="0"/>
              <a:t>Подготовила:</a:t>
            </a:r>
          </a:p>
          <a:p>
            <a:pPr marL="0" indent="0" algn="l"/>
            <a:r>
              <a:rPr lang="ru-RU" sz="1400" dirty="0"/>
              <a:t>Преподаватель ЧОУВО Московского университета им. С.Ю. Витте, факультета СПО (колледж), </a:t>
            </a:r>
          </a:p>
          <a:p>
            <a:pPr marL="0" indent="0" algn="l"/>
            <a:r>
              <a:rPr lang="ru-RU" sz="1400" dirty="0"/>
              <a:t>Глухова Ольга Анатольевна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3051402" y="261069"/>
            <a:ext cx="4578329" cy="559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dirty="0"/>
              <a:t>Герб какого города изображен?</a:t>
            </a:r>
          </a:p>
        </p:txBody>
      </p:sp>
      <p:sp>
        <p:nvSpPr>
          <p:cNvPr id="8" name="Google Shape;950;p35">
            <a:extLst>
              <a:ext uri="{FF2B5EF4-FFF2-40B4-BE49-F238E27FC236}">
                <a16:creationId xmlns:a16="http://schemas.microsoft.com/office/drawing/2014/main" id="{8651369A-85AC-48CB-9CF9-5396387DA8E6}"/>
              </a:ext>
            </a:extLst>
          </p:cNvPr>
          <p:cNvSpPr/>
          <p:nvPr/>
        </p:nvSpPr>
        <p:spPr>
          <a:xfrm>
            <a:off x="3212611" y="918258"/>
            <a:ext cx="4255908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4;p35">
            <a:extLst>
              <a:ext uri="{FF2B5EF4-FFF2-40B4-BE49-F238E27FC236}">
                <a16:creationId xmlns:a16="http://schemas.microsoft.com/office/drawing/2014/main" id="{50C1ED88-6053-468A-BDF5-CF3F59B5BB1F}"/>
              </a:ext>
            </a:extLst>
          </p:cNvPr>
          <p:cNvSpPr txBox="1">
            <a:spLocks/>
          </p:cNvSpPr>
          <p:nvPr/>
        </p:nvSpPr>
        <p:spPr>
          <a:xfrm>
            <a:off x="3051401" y="949656"/>
            <a:ext cx="4578329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Красноярск</a:t>
            </a:r>
          </a:p>
        </p:txBody>
      </p:sp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BB51AF2B-250E-4352-9639-329FD3F0B0E0}"/>
              </a:ext>
            </a:extLst>
          </p:cNvPr>
          <p:cNvSpPr txBox="1">
            <a:spLocks/>
          </p:cNvSpPr>
          <p:nvPr/>
        </p:nvSpPr>
        <p:spPr>
          <a:xfrm>
            <a:off x="3051400" y="1568136"/>
            <a:ext cx="4578329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На какой банкноте изображен этот город?</a:t>
            </a:r>
          </a:p>
        </p:txBody>
      </p:sp>
      <p:sp>
        <p:nvSpPr>
          <p:cNvPr id="13" name="Google Shape;950;p35">
            <a:extLst>
              <a:ext uri="{FF2B5EF4-FFF2-40B4-BE49-F238E27FC236}">
                <a16:creationId xmlns:a16="http://schemas.microsoft.com/office/drawing/2014/main" id="{FD64422B-B719-437B-8F91-D1E69707F4DC}"/>
              </a:ext>
            </a:extLst>
          </p:cNvPr>
          <p:cNvSpPr/>
          <p:nvPr/>
        </p:nvSpPr>
        <p:spPr>
          <a:xfrm>
            <a:off x="3206433" y="2520181"/>
            <a:ext cx="4262085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54;p35">
            <a:extLst>
              <a:ext uri="{FF2B5EF4-FFF2-40B4-BE49-F238E27FC236}">
                <a16:creationId xmlns:a16="http://schemas.microsoft.com/office/drawing/2014/main" id="{CF53EA74-C38B-4358-9046-9C5850FE2DEE}"/>
              </a:ext>
            </a:extLst>
          </p:cNvPr>
          <p:cNvSpPr txBox="1">
            <a:spLocks/>
          </p:cNvSpPr>
          <p:nvPr/>
        </p:nvSpPr>
        <p:spPr>
          <a:xfrm>
            <a:off x="2877207" y="2547789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10 рублей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FD0A9E-A1B3-439D-87B9-F2719202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228" y="3273580"/>
            <a:ext cx="4000104" cy="1744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3D4A3B-387E-4D49-B359-2A19B5DBB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10"/>
          <a:stretch/>
        </p:blipFill>
        <p:spPr>
          <a:xfrm>
            <a:off x="540642" y="918258"/>
            <a:ext cx="2083892" cy="21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  <p:bldP spid="8" grpId="0" animBg="1"/>
      <p:bldP spid="9" grpId="0"/>
      <p:bldP spid="11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3051402" y="261069"/>
            <a:ext cx="4578329" cy="559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dirty="0"/>
              <a:t>Герб какого города изображен?</a:t>
            </a:r>
          </a:p>
        </p:txBody>
      </p:sp>
      <p:sp>
        <p:nvSpPr>
          <p:cNvPr id="8" name="Google Shape;950;p35">
            <a:extLst>
              <a:ext uri="{FF2B5EF4-FFF2-40B4-BE49-F238E27FC236}">
                <a16:creationId xmlns:a16="http://schemas.microsoft.com/office/drawing/2014/main" id="{8651369A-85AC-48CB-9CF9-5396387DA8E6}"/>
              </a:ext>
            </a:extLst>
          </p:cNvPr>
          <p:cNvSpPr/>
          <p:nvPr/>
        </p:nvSpPr>
        <p:spPr>
          <a:xfrm>
            <a:off x="3212611" y="918258"/>
            <a:ext cx="4255908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4;p35">
            <a:extLst>
              <a:ext uri="{FF2B5EF4-FFF2-40B4-BE49-F238E27FC236}">
                <a16:creationId xmlns:a16="http://schemas.microsoft.com/office/drawing/2014/main" id="{50C1ED88-6053-468A-BDF5-CF3F59B5BB1F}"/>
              </a:ext>
            </a:extLst>
          </p:cNvPr>
          <p:cNvSpPr txBox="1">
            <a:spLocks/>
          </p:cNvSpPr>
          <p:nvPr/>
        </p:nvSpPr>
        <p:spPr>
          <a:xfrm>
            <a:off x="3051401" y="949656"/>
            <a:ext cx="4578329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</a:t>
            </a:r>
            <a:r>
              <a:rPr lang="en-US" sz="2400" dirty="0"/>
              <a:t> </a:t>
            </a:r>
            <a:r>
              <a:rPr lang="ru-RU" sz="2400" dirty="0"/>
              <a:t>Великий Новгород </a:t>
            </a:r>
          </a:p>
        </p:txBody>
      </p:sp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BB51AF2B-250E-4352-9639-329FD3F0B0E0}"/>
              </a:ext>
            </a:extLst>
          </p:cNvPr>
          <p:cNvSpPr txBox="1">
            <a:spLocks/>
          </p:cNvSpPr>
          <p:nvPr/>
        </p:nvSpPr>
        <p:spPr>
          <a:xfrm>
            <a:off x="3051400" y="1568136"/>
            <a:ext cx="4578329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На какой банкноте изображен этот город?</a:t>
            </a:r>
          </a:p>
        </p:txBody>
      </p:sp>
      <p:sp>
        <p:nvSpPr>
          <p:cNvPr id="13" name="Google Shape;950;p35">
            <a:extLst>
              <a:ext uri="{FF2B5EF4-FFF2-40B4-BE49-F238E27FC236}">
                <a16:creationId xmlns:a16="http://schemas.microsoft.com/office/drawing/2014/main" id="{FD64422B-B719-437B-8F91-D1E69707F4DC}"/>
              </a:ext>
            </a:extLst>
          </p:cNvPr>
          <p:cNvSpPr/>
          <p:nvPr/>
        </p:nvSpPr>
        <p:spPr>
          <a:xfrm>
            <a:off x="3206433" y="2520181"/>
            <a:ext cx="4262085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54;p35">
            <a:extLst>
              <a:ext uri="{FF2B5EF4-FFF2-40B4-BE49-F238E27FC236}">
                <a16:creationId xmlns:a16="http://schemas.microsoft.com/office/drawing/2014/main" id="{CF53EA74-C38B-4358-9046-9C5850FE2DEE}"/>
              </a:ext>
            </a:extLst>
          </p:cNvPr>
          <p:cNvSpPr txBox="1">
            <a:spLocks/>
          </p:cNvSpPr>
          <p:nvPr/>
        </p:nvSpPr>
        <p:spPr>
          <a:xfrm>
            <a:off x="2877207" y="2547789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5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E37DBF-E897-4E80-AAF1-533344CD5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15" y="3232690"/>
            <a:ext cx="3873120" cy="17446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9EDB2-CAF2-45B5-AA0D-60919008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1" y="918258"/>
            <a:ext cx="1773840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  <p:bldP spid="8" grpId="0" animBg="1"/>
      <p:bldP spid="9" grpId="0"/>
      <p:bldP spid="11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3051402" y="261069"/>
            <a:ext cx="4578329" cy="559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dirty="0"/>
              <a:t>Герб какого города изображен?</a:t>
            </a:r>
          </a:p>
        </p:txBody>
      </p:sp>
      <p:sp>
        <p:nvSpPr>
          <p:cNvPr id="8" name="Google Shape;950;p35">
            <a:extLst>
              <a:ext uri="{FF2B5EF4-FFF2-40B4-BE49-F238E27FC236}">
                <a16:creationId xmlns:a16="http://schemas.microsoft.com/office/drawing/2014/main" id="{8651369A-85AC-48CB-9CF9-5396387DA8E6}"/>
              </a:ext>
            </a:extLst>
          </p:cNvPr>
          <p:cNvSpPr/>
          <p:nvPr/>
        </p:nvSpPr>
        <p:spPr>
          <a:xfrm>
            <a:off x="3212611" y="918258"/>
            <a:ext cx="4255908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4;p35">
            <a:extLst>
              <a:ext uri="{FF2B5EF4-FFF2-40B4-BE49-F238E27FC236}">
                <a16:creationId xmlns:a16="http://schemas.microsoft.com/office/drawing/2014/main" id="{50C1ED88-6053-468A-BDF5-CF3F59B5BB1F}"/>
              </a:ext>
            </a:extLst>
          </p:cNvPr>
          <p:cNvSpPr txBox="1">
            <a:spLocks/>
          </p:cNvSpPr>
          <p:nvPr/>
        </p:nvSpPr>
        <p:spPr>
          <a:xfrm>
            <a:off x="3051401" y="949656"/>
            <a:ext cx="4578329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Владивосток</a:t>
            </a:r>
          </a:p>
        </p:txBody>
      </p:sp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BB51AF2B-250E-4352-9639-329FD3F0B0E0}"/>
              </a:ext>
            </a:extLst>
          </p:cNvPr>
          <p:cNvSpPr txBox="1">
            <a:spLocks/>
          </p:cNvSpPr>
          <p:nvPr/>
        </p:nvSpPr>
        <p:spPr>
          <a:xfrm>
            <a:off x="3051400" y="1568136"/>
            <a:ext cx="4578329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На какой банкноте изображен этот город?</a:t>
            </a:r>
          </a:p>
        </p:txBody>
      </p:sp>
      <p:sp>
        <p:nvSpPr>
          <p:cNvPr id="13" name="Google Shape;950;p35">
            <a:extLst>
              <a:ext uri="{FF2B5EF4-FFF2-40B4-BE49-F238E27FC236}">
                <a16:creationId xmlns:a16="http://schemas.microsoft.com/office/drawing/2014/main" id="{FD64422B-B719-437B-8F91-D1E69707F4DC}"/>
              </a:ext>
            </a:extLst>
          </p:cNvPr>
          <p:cNvSpPr/>
          <p:nvPr/>
        </p:nvSpPr>
        <p:spPr>
          <a:xfrm>
            <a:off x="3206433" y="2520181"/>
            <a:ext cx="4262085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54;p35">
            <a:extLst>
              <a:ext uri="{FF2B5EF4-FFF2-40B4-BE49-F238E27FC236}">
                <a16:creationId xmlns:a16="http://schemas.microsoft.com/office/drawing/2014/main" id="{CF53EA74-C38B-4358-9046-9C5850FE2DEE}"/>
              </a:ext>
            </a:extLst>
          </p:cNvPr>
          <p:cNvSpPr txBox="1">
            <a:spLocks/>
          </p:cNvSpPr>
          <p:nvPr/>
        </p:nvSpPr>
        <p:spPr>
          <a:xfrm>
            <a:off x="2877207" y="2547789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2000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ABDE53-375C-4A62-AB10-2DBF26FA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84" y="3232690"/>
            <a:ext cx="3962982" cy="17446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8C0EE-DAD3-407F-9BBD-D0D1DE8BA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63" y="949656"/>
            <a:ext cx="1774450" cy="21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  <p:bldP spid="8" grpId="0" animBg="1"/>
      <p:bldP spid="9" grpId="0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3051402" y="261069"/>
            <a:ext cx="4578329" cy="559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dirty="0"/>
              <a:t>Герб какого города изображен?</a:t>
            </a:r>
          </a:p>
        </p:txBody>
      </p:sp>
      <p:sp>
        <p:nvSpPr>
          <p:cNvPr id="8" name="Google Shape;950;p35">
            <a:extLst>
              <a:ext uri="{FF2B5EF4-FFF2-40B4-BE49-F238E27FC236}">
                <a16:creationId xmlns:a16="http://schemas.microsoft.com/office/drawing/2014/main" id="{8651369A-85AC-48CB-9CF9-5396387DA8E6}"/>
              </a:ext>
            </a:extLst>
          </p:cNvPr>
          <p:cNvSpPr/>
          <p:nvPr/>
        </p:nvSpPr>
        <p:spPr>
          <a:xfrm>
            <a:off x="3212611" y="918258"/>
            <a:ext cx="4255908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4;p35">
            <a:extLst>
              <a:ext uri="{FF2B5EF4-FFF2-40B4-BE49-F238E27FC236}">
                <a16:creationId xmlns:a16="http://schemas.microsoft.com/office/drawing/2014/main" id="{50C1ED88-6053-468A-BDF5-CF3F59B5BB1F}"/>
              </a:ext>
            </a:extLst>
          </p:cNvPr>
          <p:cNvSpPr txBox="1">
            <a:spLocks/>
          </p:cNvSpPr>
          <p:nvPr/>
        </p:nvSpPr>
        <p:spPr>
          <a:xfrm>
            <a:off x="3051401" y="949656"/>
            <a:ext cx="4578329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Санкт-Петербург</a:t>
            </a:r>
          </a:p>
        </p:txBody>
      </p:sp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BB51AF2B-250E-4352-9639-329FD3F0B0E0}"/>
              </a:ext>
            </a:extLst>
          </p:cNvPr>
          <p:cNvSpPr txBox="1">
            <a:spLocks/>
          </p:cNvSpPr>
          <p:nvPr/>
        </p:nvSpPr>
        <p:spPr>
          <a:xfrm>
            <a:off x="3051400" y="1568136"/>
            <a:ext cx="4578329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На какой банкноте изображен этот город?</a:t>
            </a:r>
          </a:p>
        </p:txBody>
      </p:sp>
      <p:sp>
        <p:nvSpPr>
          <p:cNvPr id="13" name="Google Shape;950;p35">
            <a:extLst>
              <a:ext uri="{FF2B5EF4-FFF2-40B4-BE49-F238E27FC236}">
                <a16:creationId xmlns:a16="http://schemas.microsoft.com/office/drawing/2014/main" id="{FD64422B-B719-437B-8F91-D1E69707F4DC}"/>
              </a:ext>
            </a:extLst>
          </p:cNvPr>
          <p:cNvSpPr/>
          <p:nvPr/>
        </p:nvSpPr>
        <p:spPr>
          <a:xfrm>
            <a:off x="3206433" y="2520181"/>
            <a:ext cx="4262085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54;p35">
            <a:extLst>
              <a:ext uri="{FF2B5EF4-FFF2-40B4-BE49-F238E27FC236}">
                <a16:creationId xmlns:a16="http://schemas.microsoft.com/office/drawing/2014/main" id="{CF53EA74-C38B-4358-9046-9C5850FE2DEE}"/>
              </a:ext>
            </a:extLst>
          </p:cNvPr>
          <p:cNvSpPr txBox="1">
            <a:spLocks/>
          </p:cNvSpPr>
          <p:nvPr/>
        </p:nvSpPr>
        <p:spPr>
          <a:xfrm>
            <a:off x="2877207" y="2547789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50 рублей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F1EE97-0E7D-45BC-84D3-A8F4FF56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67" y="3232690"/>
            <a:ext cx="3962982" cy="1696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6CD485-13F6-4FF7-9738-DA7E2F39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" y="973746"/>
            <a:ext cx="2450804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  <p:bldP spid="8" grpId="0" animBg="1"/>
      <p:bldP spid="9" grpId="0"/>
      <p:bldP spid="11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3051402" y="261069"/>
            <a:ext cx="4578329" cy="559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2400" dirty="0"/>
              <a:t>Герб какого города изображен?</a:t>
            </a:r>
          </a:p>
        </p:txBody>
      </p:sp>
      <p:sp>
        <p:nvSpPr>
          <p:cNvPr id="8" name="Google Shape;950;p35">
            <a:extLst>
              <a:ext uri="{FF2B5EF4-FFF2-40B4-BE49-F238E27FC236}">
                <a16:creationId xmlns:a16="http://schemas.microsoft.com/office/drawing/2014/main" id="{8651369A-85AC-48CB-9CF9-5396387DA8E6}"/>
              </a:ext>
            </a:extLst>
          </p:cNvPr>
          <p:cNvSpPr/>
          <p:nvPr/>
        </p:nvSpPr>
        <p:spPr>
          <a:xfrm>
            <a:off x="3212611" y="918258"/>
            <a:ext cx="4255908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54;p35">
            <a:extLst>
              <a:ext uri="{FF2B5EF4-FFF2-40B4-BE49-F238E27FC236}">
                <a16:creationId xmlns:a16="http://schemas.microsoft.com/office/drawing/2014/main" id="{50C1ED88-6053-468A-BDF5-CF3F59B5BB1F}"/>
              </a:ext>
            </a:extLst>
          </p:cNvPr>
          <p:cNvSpPr txBox="1">
            <a:spLocks/>
          </p:cNvSpPr>
          <p:nvPr/>
        </p:nvSpPr>
        <p:spPr>
          <a:xfrm>
            <a:off x="3051401" y="949656"/>
            <a:ext cx="4578329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Москва</a:t>
            </a:r>
          </a:p>
        </p:txBody>
      </p:sp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BB51AF2B-250E-4352-9639-329FD3F0B0E0}"/>
              </a:ext>
            </a:extLst>
          </p:cNvPr>
          <p:cNvSpPr txBox="1">
            <a:spLocks/>
          </p:cNvSpPr>
          <p:nvPr/>
        </p:nvSpPr>
        <p:spPr>
          <a:xfrm>
            <a:off x="3051400" y="1568136"/>
            <a:ext cx="4578329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На какой банкноте изображен этот город?</a:t>
            </a:r>
          </a:p>
        </p:txBody>
      </p:sp>
      <p:sp>
        <p:nvSpPr>
          <p:cNvPr id="13" name="Google Shape;950;p35">
            <a:extLst>
              <a:ext uri="{FF2B5EF4-FFF2-40B4-BE49-F238E27FC236}">
                <a16:creationId xmlns:a16="http://schemas.microsoft.com/office/drawing/2014/main" id="{FD64422B-B719-437B-8F91-D1E69707F4DC}"/>
              </a:ext>
            </a:extLst>
          </p:cNvPr>
          <p:cNvSpPr/>
          <p:nvPr/>
        </p:nvSpPr>
        <p:spPr>
          <a:xfrm>
            <a:off x="3206433" y="2520181"/>
            <a:ext cx="4262085" cy="58735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54;p35">
            <a:extLst>
              <a:ext uri="{FF2B5EF4-FFF2-40B4-BE49-F238E27FC236}">
                <a16:creationId xmlns:a16="http://schemas.microsoft.com/office/drawing/2014/main" id="{CF53EA74-C38B-4358-9046-9C5850FE2DEE}"/>
              </a:ext>
            </a:extLst>
          </p:cNvPr>
          <p:cNvSpPr txBox="1">
            <a:spLocks/>
          </p:cNvSpPr>
          <p:nvPr/>
        </p:nvSpPr>
        <p:spPr>
          <a:xfrm>
            <a:off x="3355985" y="2575397"/>
            <a:ext cx="3852038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Правильно! 100 рублей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08C35-9985-48E8-88C0-87994D3B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85" y="3286480"/>
            <a:ext cx="3962981" cy="17188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476664-64E0-4AC5-B7A1-EAA7D9E03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42" r="68192"/>
          <a:stretch/>
        </p:blipFill>
        <p:spPr>
          <a:xfrm>
            <a:off x="788500" y="947174"/>
            <a:ext cx="1773962" cy="21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  <p:bldP spid="8" grpId="0" animBg="1"/>
      <p:bldP spid="9" grpId="0"/>
      <p:bldP spid="11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3"/>
          <p:cNvSpPr txBox="1">
            <a:spLocks noGrp="1"/>
          </p:cNvSpPr>
          <p:nvPr>
            <p:ph type="title"/>
          </p:nvPr>
        </p:nvSpPr>
        <p:spPr>
          <a:xfrm>
            <a:off x="2844121" y="239284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Ребусы </a:t>
            </a:r>
            <a:endParaRPr dirty="0"/>
          </a:p>
        </p:txBody>
      </p:sp>
      <p:sp>
        <p:nvSpPr>
          <p:cNvPr id="809" name="Google Shape;809;p33"/>
          <p:cNvSpPr txBox="1">
            <a:spLocks noGrp="1"/>
          </p:cNvSpPr>
          <p:nvPr>
            <p:ph type="title" idx="2"/>
          </p:nvPr>
        </p:nvSpPr>
        <p:spPr>
          <a:xfrm>
            <a:off x="172023" y="213295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4900624" y="2135120"/>
            <a:ext cx="4801045" cy="5102515"/>
            <a:chOff x="4900624" y="2135120"/>
            <a:chExt cx="4801045" cy="5102515"/>
          </a:xfrm>
        </p:grpSpPr>
        <p:grpSp>
          <p:nvGrpSpPr>
            <p:cNvPr id="811" name="Google Shape;811;p33"/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33"/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3" name="Google Shape;873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5" name="Google Shape;875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6" name="Google Shape;876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77" name="Google Shape;877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7D27DC-65D5-4B3E-A248-6D7A356B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1" y="1294873"/>
            <a:ext cx="3218967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бюджет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630765" y="327718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800" dirty="0"/>
              <a:t>Семейный бюджет</a:t>
            </a:r>
            <a:r>
              <a:rPr lang="ru-RU" sz="2800" b="1" dirty="0"/>
              <a:t> </a:t>
            </a:r>
            <a:r>
              <a:rPr lang="ru-RU" sz="2400" dirty="0"/>
              <a:t>- это финансовый план на определенный период времени. Он представляет собой список статей доходов и расходов семьи.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70990C-9731-4CF1-A130-630A4C1E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41" y="0"/>
            <a:ext cx="7082118" cy="24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дефицит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264328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Дефицит </a:t>
            </a:r>
            <a:r>
              <a:rPr lang="ru-RU" sz="2400" dirty="0"/>
              <a:t>- это превышение расходов над доходами.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B4B27-09A9-495B-8EF3-8EF62232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96" y="54197"/>
            <a:ext cx="5930008" cy="23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депозит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27718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Депозит </a:t>
            </a:r>
            <a:r>
              <a:rPr lang="ru-RU" sz="2400" dirty="0"/>
              <a:t>- это денежные средства, переданные банку под проценты и на условиях возврата, определенных договором.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E7D88-3AB8-499E-812D-562CD8F7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346" y="11271"/>
            <a:ext cx="4569307" cy="20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кредит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27718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Кредит </a:t>
            </a:r>
            <a:r>
              <a:rPr lang="ru-RU" sz="2400" dirty="0"/>
              <a:t>– это денежная сумма, предоставляемая банком на определённый срок и на определенных условиях для удовлетворения заявленной заемщиком финансовой потребности.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AD1443-B14E-4C67-88D6-97575CEC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0"/>
            <a:ext cx="66198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/>
              <a:t>Структура игры:</a:t>
            </a:r>
            <a:endParaRPr sz="5100" dirty="0"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695404" y="196117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Pacifico" panose="020B0604020202020204" charset="-52"/>
              </a:rPr>
              <a:t>Пословицы</a:t>
            </a:r>
            <a:endParaRPr sz="2800" dirty="0">
              <a:latin typeface="Pacifico" panose="020B0604020202020204" charset="-52"/>
            </a:endParaRPr>
          </a:p>
        </p:txBody>
      </p:sp>
      <p:sp>
        <p:nvSpPr>
          <p:cNvPr id="743" name="Google Shape;743;p31"/>
          <p:cNvSpPr txBox="1">
            <a:spLocks noGrp="1"/>
          </p:cNvSpPr>
          <p:nvPr>
            <p:ph type="title" idx="3"/>
          </p:nvPr>
        </p:nvSpPr>
        <p:spPr>
          <a:xfrm>
            <a:off x="720178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744" name="Google Shape;744;p31"/>
          <p:cNvSpPr txBox="1">
            <a:spLocks noGrp="1"/>
          </p:cNvSpPr>
          <p:nvPr>
            <p:ph type="subTitle" idx="4"/>
          </p:nvPr>
        </p:nvSpPr>
        <p:spPr>
          <a:xfrm>
            <a:off x="6067500" y="1960650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Pacifico" panose="020B0604020202020204" charset="-52"/>
              </a:rPr>
              <a:t>Города и деньги</a:t>
            </a:r>
            <a:endParaRPr sz="2800" dirty="0">
              <a:latin typeface="Pacifico" panose="020B0604020202020204" charset="-52"/>
            </a:endParaRPr>
          </a:p>
        </p:txBody>
      </p:sp>
      <p:sp>
        <p:nvSpPr>
          <p:cNvPr id="746" name="Google Shape;746;p31"/>
          <p:cNvSpPr txBox="1">
            <a:spLocks noGrp="1"/>
          </p:cNvSpPr>
          <p:nvPr>
            <p:ph type="title" idx="6"/>
          </p:nvPr>
        </p:nvSpPr>
        <p:spPr>
          <a:xfrm>
            <a:off x="4957800" y="167587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747" name="Google Shape;747;p31"/>
          <p:cNvSpPr txBox="1">
            <a:spLocks noGrp="1"/>
          </p:cNvSpPr>
          <p:nvPr>
            <p:ph type="subTitle" idx="7"/>
          </p:nvPr>
        </p:nvSpPr>
        <p:spPr>
          <a:xfrm>
            <a:off x="1761150" y="362872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Pacifico" panose="020B0604020202020204" charset="-52"/>
              </a:rPr>
              <a:t>Ребусы</a:t>
            </a:r>
            <a:endParaRPr sz="2800" dirty="0">
              <a:latin typeface="Pacifico" panose="020B0604020202020204" charset="-52"/>
            </a:endParaRPr>
          </a:p>
        </p:txBody>
      </p:sp>
      <p:sp>
        <p:nvSpPr>
          <p:cNvPr id="749" name="Google Shape;749;p31"/>
          <p:cNvSpPr txBox="1">
            <a:spLocks noGrp="1"/>
          </p:cNvSpPr>
          <p:nvPr>
            <p:ph type="title" idx="9"/>
          </p:nvPr>
        </p:nvSpPr>
        <p:spPr>
          <a:xfrm>
            <a:off x="7200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50" name="Google Shape;750;p31"/>
          <p:cNvSpPr txBox="1">
            <a:spLocks noGrp="1"/>
          </p:cNvSpPr>
          <p:nvPr>
            <p:ph type="subTitle" idx="13"/>
          </p:nvPr>
        </p:nvSpPr>
        <p:spPr>
          <a:xfrm>
            <a:off x="6067500" y="3628725"/>
            <a:ext cx="2356500" cy="3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Pacifico" panose="020B0604020202020204" charset="-52"/>
              </a:rPr>
              <a:t>Дешифратор</a:t>
            </a:r>
            <a:endParaRPr sz="2800" dirty="0">
              <a:latin typeface="Pacifico" panose="020B0604020202020204" charset="-52"/>
            </a:endParaRPr>
          </a:p>
        </p:txBody>
      </p:sp>
      <p:sp>
        <p:nvSpPr>
          <p:cNvPr id="752" name="Google Shape;752;p31"/>
          <p:cNvSpPr txBox="1">
            <a:spLocks noGrp="1"/>
          </p:cNvSpPr>
          <p:nvPr>
            <p:ph type="title" idx="15"/>
          </p:nvPr>
        </p:nvSpPr>
        <p:spPr>
          <a:xfrm>
            <a:off x="4957800" y="3343425"/>
            <a:ext cx="1109700" cy="96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587A-FC5A-4478-BB15-71B6E8EDE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8" y="88049"/>
            <a:ext cx="1703112" cy="17665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договор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31953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Договор </a:t>
            </a:r>
            <a:r>
              <a:rPr lang="ru-RU" sz="2400" dirty="0"/>
              <a:t>– это соглашение между собой двух или более сторон, по какому-либо вопросу с целью установления, изменения или прекращения правовых отношений.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08294-B443-48C3-97D0-6C734785D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0"/>
            <a:ext cx="5562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3"/>
          <p:cNvSpPr txBox="1">
            <a:spLocks noGrp="1"/>
          </p:cNvSpPr>
          <p:nvPr>
            <p:ph type="title"/>
          </p:nvPr>
        </p:nvSpPr>
        <p:spPr>
          <a:xfrm>
            <a:off x="2291524" y="146937"/>
            <a:ext cx="3882491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Дешифратор</a:t>
            </a:r>
            <a:endParaRPr dirty="0"/>
          </a:p>
        </p:txBody>
      </p:sp>
      <p:sp>
        <p:nvSpPr>
          <p:cNvPr id="809" name="Google Shape;809;p33"/>
          <p:cNvSpPr txBox="1">
            <a:spLocks noGrp="1"/>
          </p:cNvSpPr>
          <p:nvPr>
            <p:ph type="title" idx="2"/>
          </p:nvPr>
        </p:nvSpPr>
        <p:spPr>
          <a:xfrm>
            <a:off x="168063" y="68208"/>
            <a:ext cx="3227100" cy="11772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4900624" y="2135120"/>
            <a:ext cx="4801045" cy="5102515"/>
            <a:chOff x="4900624" y="2135120"/>
            <a:chExt cx="4801045" cy="5102515"/>
          </a:xfrm>
        </p:grpSpPr>
        <p:grpSp>
          <p:nvGrpSpPr>
            <p:cNvPr id="811" name="Google Shape;811;p33"/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33"/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3" name="Google Shape;873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5" name="Google Shape;875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6" name="Google Shape;876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77" name="Google Shape;877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B5AA04-15F5-4D56-84CD-5E320EE3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5" y="1156134"/>
            <a:ext cx="3218967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1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F88E2946-E6C7-493E-BB8C-1565D9874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21211"/>
              </p:ext>
            </p:extLst>
          </p:nvPr>
        </p:nvGraphicFramePr>
        <p:xfrm>
          <a:off x="155182" y="27789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D1E727D2-38B4-4DA3-BFA1-4A313521A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681549"/>
              </p:ext>
            </p:extLst>
          </p:nvPr>
        </p:nvGraphicFramePr>
        <p:xfrm>
          <a:off x="2394967" y="27789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0ADD4EFB-2C6A-4104-96E6-1A7FD950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650890"/>
              </p:ext>
            </p:extLst>
          </p:nvPr>
        </p:nvGraphicFramePr>
        <p:xfrm>
          <a:off x="4634752" y="28686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Объект 5">
            <a:extLst>
              <a:ext uri="{FF2B5EF4-FFF2-40B4-BE49-F238E27FC236}">
                <a16:creationId xmlns:a16="http://schemas.microsoft.com/office/drawing/2014/main" id="{4BEE832C-394C-4218-A383-AFE4F2DE3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531921"/>
              </p:ext>
            </p:extLst>
          </p:nvPr>
        </p:nvGraphicFramePr>
        <p:xfrm>
          <a:off x="6874537" y="28686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id="{99B37D92-FB64-40D4-9B2B-CA507B5AE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92444"/>
              </p:ext>
            </p:extLst>
          </p:nvPr>
        </p:nvGraphicFramePr>
        <p:xfrm>
          <a:off x="155181" y="1878182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Объект 5">
            <a:extLst>
              <a:ext uri="{FF2B5EF4-FFF2-40B4-BE49-F238E27FC236}">
                <a16:creationId xmlns:a16="http://schemas.microsoft.com/office/drawing/2014/main" id="{444269C8-DC19-405C-A58B-6EA5D14BD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85197"/>
              </p:ext>
            </p:extLst>
          </p:nvPr>
        </p:nvGraphicFramePr>
        <p:xfrm>
          <a:off x="2394967" y="189270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Объект 5">
            <a:extLst>
              <a:ext uri="{FF2B5EF4-FFF2-40B4-BE49-F238E27FC236}">
                <a16:creationId xmlns:a16="http://schemas.microsoft.com/office/drawing/2014/main" id="{1369F044-24F6-4CEF-82AC-48976F8F9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695780"/>
              </p:ext>
            </p:extLst>
          </p:nvPr>
        </p:nvGraphicFramePr>
        <p:xfrm>
          <a:off x="4634752" y="1900670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8" name="Объект 5">
            <a:extLst>
              <a:ext uri="{FF2B5EF4-FFF2-40B4-BE49-F238E27FC236}">
                <a16:creationId xmlns:a16="http://schemas.microsoft.com/office/drawing/2014/main" id="{1DF34468-75ED-4C29-BD61-1565AC6E1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540627"/>
              </p:ext>
            </p:extLst>
          </p:nvPr>
        </p:nvGraphicFramePr>
        <p:xfrm>
          <a:off x="6874537" y="1900670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9" name="Объект 5">
            <a:extLst>
              <a:ext uri="{FF2B5EF4-FFF2-40B4-BE49-F238E27FC236}">
                <a16:creationId xmlns:a16="http://schemas.microsoft.com/office/drawing/2014/main" id="{36B96D9B-39B0-4FB9-AEE8-3A97F8136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021706"/>
              </p:ext>
            </p:extLst>
          </p:nvPr>
        </p:nvGraphicFramePr>
        <p:xfrm>
          <a:off x="4666133" y="3514471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id="{F69A45DB-87E6-4EF2-83B4-DC5A1E7C6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03348"/>
              </p:ext>
            </p:extLst>
          </p:nvPr>
        </p:nvGraphicFramePr>
        <p:xfrm>
          <a:off x="2394966" y="3507519"/>
          <a:ext cx="2082903" cy="149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</p:spTree>
    <p:extLst>
      <p:ext uri="{BB962C8B-B14F-4D97-AF65-F5344CB8AC3E}">
        <p14:creationId xmlns:p14="http://schemas.microsoft.com/office/powerpoint/2010/main" val="13967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финансовый план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31953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Финансовый план </a:t>
            </a:r>
            <a:r>
              <a:rPr lang="ru-RU" sz="2000" dirty="0"/>
              <a:t>- это инструмент, который помогает следить за доходами и расходами и тратить деньги разумно. Это финансовый прогноз и защита от кризисов.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77B78C-038B-45FC-8BEA-25EE5106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216663"/>
            <a:ext cx="8498561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потребительская корзина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31953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Потребительская корзина </a:t>
            </a:r>
            <a:r>
              <a:rPr lang="ru-RU" sz="2000" dirty="0"/>
              <a:t>– набор продуктов, товаров и услуг, которые регулярно приобретает среднестатистический человек или семья.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33F0C7-57C2-442C-B63A-C31F82A5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140639"/>
            <a:ext cx="8961897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заработная плата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630765" y="3298362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Заработная плата </a:t>
            </a:r>
            <a:r>
              <a:rPr lang="ru-RU" sz="2000" dirty="0"/>
              <a:t>– это вознаграждение за труд или участие в работе.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38DEEB-3BF8-46A5-9CC8-6433844A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140639"/>
            <a:ext cx="9022862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пенсия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630765" y="331953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Пенсия </a:t>
            </a:r>
            <a:r>
              <a:rPr lang="ru-RU" sz="2000" dirty="0"/>
              <a:t>- это регулярные денежные выплаты, предоставляемые гражданам при достижении определенного возраста, наступления инвалидности, в случае потери кормильца.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7B5B7-E9CC-4A99-9035-7BB02D00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259013"/>
            <a:ext cx="8498561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4;p35">
            <a:extLst>
              <a:ext uri="{FF2B5EF4-FFF2-40B4-BE49-F238E27FC236}">
                <a16:creationId xmlns:a16="http://schemas.microsoft.com/office/drawing/2014/main" id="{F17CA8EB-40E4-422A-B6EF-B478CBF764F9}"/>
              </a:ext>
            </a:extLst>
          </p:cNvPr>
          <p:cNvSpPr txBox="1">
            <a:spLocks/>
          </p:cNvSpPr>
          <p:nvPr/>
        </p:nvSpPr>
        <p:spPr>
          <a:xfrm>
            <a:off x="216776" y="2465956"/>
            <a:ext cx="4684205" cy="53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ru-RU" sz="2400" dirty="0"/>
              <a:t>Правильный ответ: накопления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55FBB-6A58-434F-9115-4F81C16C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65" y="3234838"/>
            <a:ext cx="7351059" cy="1561280"/>
          </a:xfrm>
          <a:prstGeom prst="rect">
            <a:avLst/>
          </a:prstGeom>
        </p:spPr>
      </p:pic>
      <p:sp>
        <p:nvSpPr>
          <p:cNvPr id="11" name="Google Shape;954;p35">
            <a:extLst>
              <a:ext uri="{FF2B5EF4-FFF2-40B4-BE49-F238E27FC236}">
                <a16:creationId xmlns:a16="http://schemas.microsoft.com/office/drawing/2014/main" id="{367A078E-C6DA-4861-AD8D-039FB172CC33}"/>
              </a:ext>
            </a:extLst>
          </p:cNvPr>
          <p:cNvSpPr txBox="1">
            <a:spLocks/>
          </p:cNvSpPr>
          <p:nvPr/>
        </p:nvSpPr>
        <p:spPr>
          <a:xfrm>
            <a:off x="1783164" y="3319537"/>
            <a:ext cx="7046259" cy="14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ru-RU" sz="2800" dirty="0"/>
              <a:t>Накопления </a:t>
            </a:r>
            <a:r>
              <a:rPr lang="ru-RU" sz="2000" dirty="0"/>
              <a:t>– это часть денежных доходов, которую люди откладывают для будущих покупок, удовлетворения будущих потребностей; представляют разницу между располагаемым доходом и потребительскими расходами.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F6182E-8115-472B-97EE-A2382641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40639"/>
            <a:ext cx="8498561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033827-BABC-4E80-83F2-A26AF123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50" y="1150170"/>
            <a:ext cx="4109060" cy="3694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D2033C-B1E2-489B-B5D9-43327A25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0" y="645247"/>
            <a:ext cx="531617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6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3"/>
          <p:cNvSpPr txBox="1">
            <a:spLocks noGrp="1"/>
          </p:cNvSpPr>
          <p:nvPr>
            <p:ph type="title"/>
          </p:nvPr>
        </p:nvSpPr>
        <p:spPr>
          <a:xfrm>
            <a:off x="2349613" y="178852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Пословицы</a:t>
            </a:r>
            <a:endParaRPr dirty="0"/>
          </a:p>
        </p:txBody>
      </p:sp>
      <p:sp>
        <p:nvSpPr>
          <p:cNvPr id="809" name="Google Shape;809;p33"/>
          <p:cNvSpPr txBox="1">
            <a:spLocks noGrp="1"/>
          </p:cNvSpPr>
          <p:nvPr>
            <p:ph type="title" idx="2"/>
          </p:nvPr>
        </p:nvSpPr>
        <p:spPr>
          <a:xfrm>
            <a:off x="324599" y="173586"/>
            <a:ext cx="3227100" cy="9331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4900624" y="2135120"/>
            <a:ext cx="4801045" cy="5102515"/>
            <a:chOff x="4900624" y="2135120"/>
            <a:chExt cx="4801045" cy="5102515"/>
          </a:xfrm>
        </p:grpSpPr>
        <p:grpSp>
          <p:nvGrpSpPr>
            <p:cNvPr id="811" name="Google Shape;811;p33"/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33"/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3" name="Google Shape;873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5" name="Google Shape;875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6" name="Google Shape;876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77" name="Google Shape;877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D7C12-A222-4D37-93E4-9ACD6053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" y="1174424"/>
            <a:ext cx="3218967" cy="3755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>
            <a:off x="4921150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1004475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Копейка -  </a:t>
            </a:r>
            <a:endParaRPr dirty="0"/>
          </a:p>
        </p:txBody>
      </p:sp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рубль бережёт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4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" grpId="0" animBg="1"/>
      <p:bldP spid="951" grpId="0" animBg="1"/>
      <p:bldP spid="952" grpId="0" build="p"/>
      <p:bldP spid="9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>
            <a:off x="4921150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1004475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Деньги  счет</a:t>
            </a:r>
            <a:endParaRPr dirty="0"/>
          </a:p>
        </p:txBody>
      </p:sp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любят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6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" grpId="0" animBg="1"/>
      <p:bldP spid="951" grpId="0" animBg="1"/>
      <p:bldP spid="952" grpId="0" build="p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>
            <a:off x="4921150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1004475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Здоров буду</a:t>
            </a:r>
            <a:endParaRPr dirty="0"/>
          </a:p>
        </p:txBody>
      </p:sp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 денег добуду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1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" grpId="0" animBg="1"/>
      <p:bldP spid="951" grpId="0" animBg="1"/>
      <p:bldP spid="952" grpId="0" build="p"/>
      <p:bldP spid="9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>
            <a:off x="4921150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1004475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Денежка без ног, </a:t>
            </a:r>
            <a:endParaRPr dirty="0"/>
          </a:p>
        </p:txBody>
      </p:sp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 весь мир обойдёт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7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" grpId="0" animBg="1"/>
      <p:bldP spid="951" grpId="0" animBg="1"/>
      <p:bldP spid="952" grpId="0" build="p"/>
      <p:bldP spid="9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/>
          <p:nvPr/>
        </p:nvSpPr>
        <p:spPr>
          <a:xfrm>
            <a:off x="4921150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1004475" y="1128900"/>
            <a:ext cx="3218400" cy="1724659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Денег наживёшь</a:t>
            </a:r>
            <a:endParaRPr dirty="0"/>
          </a:p>
        </p:txBody>
      </p:sp>
      <p:sp>
        <p:nvSpPr>
          <p:cNvPr id="954" name="Google Shape;954;p3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без нужды проживёшь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" grpId="0" animBg="1"/>
      <p:bldP spid="951" grpId="0" animBg="1"/>
      <p:bldP spid="952" grpId="0" build="p"/>
      <p:bldP spid="9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3"/>
          <p:cNvSpPr txBox="1">
            <a:spLocks noGrp="1"/>
          </p:cNvSpPr>
          <p:nvPr>
            <p:ph type="title"/>
          </p:nvPr>
        </p:nvSpPr>
        <p:spPr>
          <a:xfrm>
            <a:off x="2506681" y="159629"/>
            <a:ext cx="4490866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Города и деньги</a:t>
            </a:r>
            <a:endParaRPr dirty="0"/>
          </a:p>
        </p:txBody>
      </p:sp>
      <p:sp>
        <p:nvSpPr>
          <p:cNvPr id="809" name="Google Shape;809;p33"/>
          <p:cNvSpPr txBox="1">
            <a:spLocks noGrp="1"/>
          </p:cNvSpPr>
          <p:nvPr>
            <p:ph type="title" idx="2"/>
          </p:nvPr>
        </p:nvSpPr>
        <p:spPr>
          <a:xfrm>
            <a:off x="208856" y="79478"/>
            <a:ext cx="3227100" cy="11660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2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4900624" y="2135120"/>
            <a:ext cx="4801045" cy="5102515"/>
            <a:chOff x="4900624" y="2135120"/>
            <a:chExt cx="4801045" cy="5102515"/>
          </a:xfrm>
        </p:grpSpPr>
        <p:grpSp>
          <p:nvGrpSpPr>
            <p:cNvPr id="811" name="Google Shape;811;p33"/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33"/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840" name="Google Shape;840;p33"/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2" name="Google Shape;872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3" name="Google Shape;873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5" name="Google Shape;875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6" name="Google Shape;876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77" name="Google Shape;877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91318-342B-4B2D-B8E7-BA585E37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0" y="1239817"/>
            <a:ext cx="3218967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2272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469</Words>
  <Application>Microsoft Office PowerPoint</Application>
  <PresentationFormat>Экран (16:9)</PresentationFormat>
  <Paragraphs>112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Didact Gothic</vt:lpstr>
      <vt:lpstr>Arial</vt:lpstr>
      <vt:lpstr>Pacifico</vt:lpstr>
      <vt:lpstr>Family Center by Slidesgo</vt:lpstr>
      <vt:lpstr>Презентация PowerPoint</vt:lpstr>
      <vt:lpstr>Структура игры:</vt:lpstr>
      <vt:lpstr>Пословицы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Города и деньги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Дешифратор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Константин</dc:creator>
  <cp:lastModifiedBy>Константин Глухов</cp:lastModifiedBy>
  <cp:revision>20</cp:revision>
  <dcterms:modified xsi:type="dcterms:W3CDTF">2023-05-15T10:56:36Z</dcterms:modified>
</cp:coreProperties>
</file>