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6" d="100"/>
          <a:sy n="86" d="100"/>
        </p:scale>
        <p:origin x="562" y="67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4A8EA-8D63-45CF-B294-FE5BEEB37C3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4C86FD-9D9F-42BC-98D8-B68771E6D40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4A8EA-8D63-45CF-B294-FE5BEEB37C3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4C86FD-9D9F-42BC-98D8-B68771E6D40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4A8EA-8D63-45CF-B294-FE5BEEB37C3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4C86FD-9D9F-42BC-98D8-B68771E6D40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4A8EA-8D63-45CF-B294-FE5BEEB37C3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4C86FD-9D9F-42BC-98D8-B68771E6D40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4A8EA-8D63-45CF-B294-FE5BEEB37C3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4C86FD-9D9F-42BC-98D8-B68771E6D40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4A8EA-8D63-45CF-B294-FE5BEEB37C3F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4C86FD-9D9F-42BC-98D8-B68771E6D40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4A8EA-8D63-45CF-B294-FE5BEEB37C3F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4C86FD-9D9F-42BC-98D8-B68771E6D40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4A8EA-8D63-45CF-B294-FE5BEEB37C3F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4C86FD-9D9F-42BC-98D8-B68771E6D40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4A8EA-8D63-45CF-B294-FE5BEEB37C3F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4C86FD-9D9F-42BC-98D8-B68771E6D40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4A8EA-8D63-45CF-B294-FE5BEEB37C3F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4C86FD-9D9F-42BC-98D8-B68771E6D40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4A8EA-8D63-45CF-B294-FE5BEEB37C3F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4C86FD-9D9F-42BC-98D8-B68771E6D40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F4A8EA-8D63-45CF-B294-FE5BEEB37C3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4C86FD-9D9F-42BC-98D8-B68771E6D400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" name="Объект 10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" y="1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 l="7500" t="0" r="0" b="0"/>
          <a:stretch/>
        </p:blipFill>
        <p:spPr bwMode="auto">
          <a:xfrm>
            <a:off x="914400" y="0"/>
            <a:ext cx="11277602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Объект 5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" y="1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3"/>
          <a:srcRect l="0" t="0" r="91044" b="79676"/>
          <a:stretch/>
        </p:blipFill>
        <p:spPr bwMode="auto">
          <a:xfrm>
            <a:off x="0" y="0"/>
            <a:ext cx="1091953" cy="1393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Объект 6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372862" y="1027906"/>
            <a:ext cx="1358284" cy="500891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5135" y="1145220"/>
            <a:ext cx="886966" cy="4421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Объект 6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60020" y="1424940"/>
            <a:ext cx="1318260" cy="4120569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 rot="16199999">
            <a:off x="-1430710" y="3429000"/>
            <a:ext cx="449210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ru-RU" sz="2900">
                <a:solidFill>
                  <a:srgbClr val="9FEDFF"/>
                </a:solidFill>
                <a:latin typeface="Montserrat"/>
              </a:rPr>
              <a:t>Название слайда</a:t>
            </a:r>
            <a:endParaRPr/>
          </a:p>
        </p:txBody>
      </p:sp>
      <p:pic>
        <p:nvPicPr>
          <p:cNvPr id="7" name="Объект 6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49511" y="1650584"/>
            <a:ext cx="1731565" cy="2944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165574" y="3906587"/>
            <a:ext cx="1731569" cy="2944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083467" y="1650583"/>
            <a:ext cx="1731569" cy="2944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V="1">
            <a:off x="9083467" y="6198439"/>
            <a:ext cx="1731563" cy="2944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V="1">
            <a:off x="4049511" y="6198438"/>
            <a:ext cx="1731569" cy="294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 l="0" t="0" r="0" b="84725"/>
          <a:stretch/>
        </p:blipFill>
        <p:spPr bwMode="auto">
          <a:xfrm>
            <a:off x="0" y="0"/>
            <a:ext cx="12192000" cy="104756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 bwMode="auto">
          <a:xfrm>
            <a:off x="1186868" y="2319055"/>
            <a:ext cx="9818265" cy="2624333"/>
            <a:chOff x="1193718" y="1499138"/>
            <a:chExt cx="9818265" cy="262433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193718" y="1724690"/>
              <a:ext cx="2968758" cy="239878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4668009" y="1499138"/>
              <a:ext cx="2855982" cy="262433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8156002" y="1629567"/>
              <a:ext cx="2855982" cy="2493904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 l="7500" t="0" r="0" b="85631"/>
          <a:stretch/>
        </p:blipFill>
        <p:spPr bwMode="auto">
          <a:xfrm>
            <a:off x="914400" y="0"/>
            <a:ext cx="11277602" cy="985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Широкоэкранный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HP</dc:creator>
  <cp:keywords/>
  <dc:description/>
  <dc:identifier/>
  <dc:language/>
  <cp:lastModifiedBy>Сергей Новоселов</cp:lastModifiedBy>
  <cp:revision>11</cp:revision>
  <dcterms:created xsi:type="dcterms:W3CDTF">2023-06-23T14:56:38Z</dcterms:created>
  <dcterms:modified xsi:type="dcterms:W3CDTF">2024-05-30T10:45:52Z</dcterms:modified>
  <cp:category/>
  <cp:contentStatus/>
  <cp:version/>
</cp:coreProperties>
</file>