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Lexend" panose="020B0604020202020204" charset="0"/>
      <p:regular r:id="rId13"/>
      <p:bold r:id="rId14"/>
    </p:embeddedFont>
    <p:embeddedFont>
      <p:font typeface="Lexend ExtraBold" panose="020B0604020202020204" charset="0"/>
      <p:bold r:id="rId15"/>
    </p:embeddedFont>
    <p:embeddedFont>
      <p:font typeface="Lexend SemiBold" panose="020B0604020202020204" charset="0"/>
      <p:regular r:id="rId16"/>
      <p:bold r:id="rId17"/>
    </p:embeddedFont>
    <p:embeddedFont>
      <p:font typeface="Montserrat" panose="00000500000000000000" pitchFamily="2" charset="-52"/>
      <p:regular r:id="rId18"/>
      <p:bold r:id="rId19"/>
      <p:italic r:id="rId20"/>
      <p:boldItalic r:id="rId21"/>
    </p:embeddedFont>
    <p:embeddedFont>
      <p:font typeface="Montserrat Medium" panose="00000600000000000000" pitchFamily="2" charset="-52"/>
      <p:regular r:id="rId22"/>
      <p:bold r:id="rId23"/>
      <p:italic r:id="rId24"/>
      <p:boldItalic r:id="rId25"/>
    </p:embeddedFont>
    <p:embeddedFont>
      <p:font typeface="Raleway" pitchFamily="2" charset="-52"/>
      <p:regular r:id="rId26"/>
      <p:bold r:id="rId27"/>
      <p:italic r:id="rId28"/>
      <p:boldItalic r:id="rId29"/>
    </p:embeddedFont>
    <p:embeddedFont>
      <p:font typeface="Raleway Black" pitchFamily="2" charset="-52"/>
      <p:bold r:id="rId30"/>
      <p:boldItalic r:id="rId31"/>
    </p:embeddedFont>
    <p:embeddedFont>
      <p:font typeface="Raleway Medium" pitchFamily="2" charset="-52"/>
      <p:regular r:id="rId32"/>
      <p:bold r:id="rId33"/>
      <p:italic r:id="rId34"/>
      <p:boldItalic r:id="rId35"/>
    </p:embeddedFont>
    <p:embeddedFont>
      <p:font typeface="Raleway SemiBold" pitchFamily="2" charset="-52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g22a2b85100f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4" name="Google Shape;1284;g22a2b85100f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5d754d36e1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0" name="Google Shape;1360;g25d754d36e1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25db6a304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25db6a304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25db6a30430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25db6a30430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25db6a3043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3" name="Google Shape;1313;g25db6a3043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g25d754d36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0" name="Google Shape;1320;g25d754d36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25db6a3043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25db6a3043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25d754d36e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25d754d36e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25db6a3043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25db6a3043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25db6a3043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25db6a3043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11" name="Google Shape;11;p2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2" name="Google Shape;52;p2"/>
          <p:cNvSpPr txBox="1">
            <a:spLocks noGrp="1"/>
          </p:cNvSpPr>
          <p:nvPr>
            <p:ph type="ctrTitle"/>
          </p:nvPr>
        </p:nvSpPr>
        <p:spPr>
          <a:xfrm>
            <a:off x="713225" y="655238"/>
            <a:ext cx="6078000" cy="243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713225" y="3694763"/>
            <a:ext cx="2478900" cy="7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4" name="Google Shape;54;p2"/>
          <p:cNvGrpSpPr/>
          <p:nvPr/>
        </p:nvGrpSpPr>
        <p:grpSpPr>
          <a:xfrm flipH="1">
            <a:off x="486900" y="131000"/>
            <a:ext cx="8372100" cy="4929175"/>
            <a:chOff x="563100" y="131000"/>
            <a:chExt cx="8372100" cy="4929175"/>
          </a:xfrm>
        </p:grpSpPr>
        <p:grpSp>
          <p:nvGrpSpPr>
            <p:cNvPr id="55" name="Google Shape;55;p2"/>
            <p:cNvGrpSpPr/>
            <p:nvPr/>
          </p:nvGrpSpPr>
          <p:grpSpPr>
            <a:xfrm>
              <a:off x="1329525" y="4823175"/>
              <a:ext cx="1872700" cy="237000"/>
              <a:chOff x="1329525" y="4823175"/>
              <a:chExt cx="1872700" cy="237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115225" y="4824050"/>
                <a:ext cx="87000" cy="87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329525" y="4823175"/>
                <a:ext cx="150000" cy="150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961600" y="4973175"/>
                <a:ext cx="87000" cy="87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2"/>
            <p:cNvGrpSpPr/>
            <p:nvPr/>
          </p:nvGrpSpPr>
          <p:grpSpPr>
            <a:xfrm>
              <a:off x="7994575" y="4411800"/>
              <a:ext cx="940625" cy="586250"/>
              <a:chOff x="7994575" y="4411800"/>
              <a:chExt cx="940625" cy="586250"/>
            </a:xfrm>
          </p:grpSpPr>
          <p:sp>
            <p:nvSpPr>
              <p:cNvPr id="60" name="Google Shape;60;p2"/>
              <p:cNvSpPr/>
              <p:nvPr/>
            </p:nvSpPr>
            <p:spPr>
              <a:xfrm>
                <a:off x="8785200" y="4411800"/>
                <a:ext cx="150000" cy="150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8539800" y="4911050"/>
                <a:ext cx="87000" cy="87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994575" y="4823175"/>
                <a:ext cx="150000" cy="150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63;p2"/>
            <p:cNvGrpSpPr/>
            <p:nvPr/>
          </p:nvGrpSpPr>
          <p:grpSpPr>
            <a:xfrm>
              <a:off x="7642325" y="131000"/>
              <a:ext cx="1153675" cy="408400"/>
              <a:chOff x="7642325" y="131000"/>
              <a:chExt cx="1153675" cy="40840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7642325" y="131000"/>
                <a:ext cx="150000" cy="15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709000" y="452400"/>
                <a:ext cx="87000" cy="87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213575" y="131000"/>
                <a:ext cx="87000" cy="87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2"/>
            <p:cNvGrpSpPr/>
            <p:nvPr/>
          </p:nvGrpSpPr>
          <p:grpSpPr>
            <a:xfrm>
              <a:off x="563100" y="131000"/>
              <a:ext cx="1856800" cy="339600"/>
              <a:chOff x="563100" y="131000"/>
              <a:chExt cx="1856800" cy="339600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563100" y="320600"/>
                <a:ext cx="150000" cy="15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942475" y="233600"/>
                <a:ext cx="87000" cy="87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332900" y="131000"/>
                <a:ext cx="87000" cy="870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27000" y="312500"/>
                <a:ext cx="87000" cy="87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oogle Shape;509;p11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510" name="Google Shape;510;p11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511" name="Google Shape;511;p11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1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1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1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1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1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1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1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1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1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1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1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1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11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525" name="Google Shape;525;p11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1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1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1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1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1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1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1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1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1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1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1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1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1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1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1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1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1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1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1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2" name="Google Shape;552;p11"/>
          <p:cNvSpPr txBox="1">
            <a:spLocks noGrp="1"/>
          </p:cNvSpPr>
          <p:nvPr>
            <p:ph type="title" hasCustomPrompt="1"/>
          </p:nvPr>
        </p:nvSpPr>
        <p:spPr>
          <a:xfrm>
            <a:off x="2402350" y="1667750"/>
            <a:ext cx="4339200" cy="13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53" name="Google Shape;553;p11"/>
          <p:cNvSpPr txBox="1">
            <a:spLocks noGrp="1"/>
          </p:cNvSpPr>
          <p:nvPr>
            <p:ph type="subTitle" idx="1"/>
          </p:nvPr>
        </p:nvSpPr>
        <p:spPr>
          <a:xfrm>
            <a:off x="2402350" y="2978625"/>
            <a:ext cx="43392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54" name="Google Shape;554;p11"/>
          <p:cNvGrpSpPr/>
          <p:nvPr/>
        </p:nvGrpSpPr>
        <p:grpSpPr>
          <a:xfrm rot="5400000">
            <a:off x="-460300" y="1516900"/>
            <a:ext cx="1872700" cy="237000"/>
            <a:chOff x="1329525" y="4823175"/>
            <a:chExt cx="1872700" cy="237000"/>
          </a:xfrm>
        </p:grpSpPr>
        <p:sp>
          <p:nvSpPr>
            <p:cNvPr id="555" name="Google Shape;555;p11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1"/>
          <p:cNvGrpSpPr/>
          <p:nvPr/>
        </p:nvGrpSpPr>
        <p:grpSpPr>
          <a:xfrm>
            <a:off x="6472950" y="4764600"/>
            <a:ext cx="1875000" cy="205500"/>
            <a:chOff x="6599400" y="4792550"/>
            <a:chExt cx="1875000" cy="205500"/>
          </a:xfrm>
        </p:grpSpPr>
        <p:sp>
          <p:nvSpPr>
            <p:cNvPr id="559" name="Google Shape;559;p11"/>
            <p:cNvSpPr/>
            <p:nvPr/>
          </p:nvSpPr>
          <p:spPr>
            <a:xfrm>
              <a:off x="6599400" y="47925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11"/>
          <p:cNvGrpSpPr/>
          <p:nvPr/>
        </p:nvGrpSpPr>
        <p:grpSpPr>
          <a:xfrm rot="10800000">
            <a:off x="246950" y="3949500"/>
            <a:ext cx="1240675" cy="1058650"/>
            <a:chOff x="7642325" y="131000"/>
            <a:chExt cx="1240675" cy="1058650"/>
          </a:xfrm>
        </p:grpSpPr>
        <p:sp>
          <p:nvSpPr>
            <p:cNvPr id="563" name="Google Shape;563;p11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11"/>
          <p:cNvGrpSpPr/>
          <p:nvPr/>
        </p:nvGrpSpPr>
        <p:grpSpPr>
          <a:xfrm>
            <a:off x="3747300" y="312725"/>
            <a:ext cx="2259750" cy="268500"/>
            <a:chOff x="942475" y="131000"/>
            <a:chExt cx="2259750" cy="268500"/>
          </a:xfrm>
        </p:grpSpPr>
        <p:sp>
          <p:nvSpPr>
            <p:cNvPr id="568" name="Google Shape;568;p11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13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575" name="Google Shape;575;p13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576" name="Google Shape;576;p13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3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3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3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3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3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3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3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3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3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3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3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3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13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590" name="Google Shape;590;p13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3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3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3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3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3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3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3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3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3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3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3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7" name="Google Shape;617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18" name="Google Shape;618;p13"/>
          <p:cNvGrpSpPr/>
          <p:nvPr/>
        </p:nvGrpSpPr>
        <p:grpSpPr>
          <a:xfrm>
            <a:off x="6769575" y="4814100"/>
            <a:ext cx="1872700" cy="237000"/>
            <a:chOff x="1329525" y="4823175"/>
            <a:chExt cx="1872700" cy="237000"/>
          </a:xfrm>
        </p:grpSpPr>
        <p:sp>
          <p:nvSpPr>
            <p:cNvPr id="619" name="Google Shape;619;p13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3"/>
          <p:cNvGrpSpPr/>
          <p:nvPr/>
        </p:nvGrpSpPr>
        <p:grpSpPr>
          <a:xfrm rot="5400000">
            <a:off x="222713" y="3567313"/>
            <a:ext cx="1345425" cy="1460000"/>
            <a:chOff x="7689775" y="3538050"/>
            <a:chExt cx="1345425" cy="1460000"/>
          </a:xfrm>
        </p:grpSpPr>
        <p:sp>
          <p:nvSpPr>
            <p:cNvPr id="623" name="Google Shape;623;p13"/>
            <p:cNvSpPr/>
            <p:nvPr/>
          </p:nvSpPr>
          <p:spPr>
            <a:xfrm>
              <a:off x="8709000" y="41832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8885200" y="35380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7" name="Google Shape;627;p13"/>
          <p:cNvGrpSpPr/>
          <p:nvPr/>
        </p:nvGrpSpPr>
        <p:grpSpPr>
          <a:xfrm>
            <a:off x="1087950" y="64550"/>
            <a:ext cx="2496125" cy="300000"/>
            <a:chOff x="1527000" y="131000"/>
            <a:chExt cx="2496125" cy="300000"/>
          </a:xfrm>
        </p:grpSpPr>
        <p:sp>
          <p:nvSpPr>
            <p:cNvPr id="628" name="Google Shape;628;p13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3873125" y="28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_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3" name="Google Shape;633;p14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634" name="Google Shape;634;p14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635" name="Google Shape;635;p14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4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4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4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8" name="Google Shape;648;p14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14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4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4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4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4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4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4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4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4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4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6" name="Google Shape;676;p1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7" name="Google Shape;677;p14"/>
          <p:cNvGrpSpPr/>
          <p:nvPr/>
        </p:nvGrpSpPr>
        <p:grpSpPr>
          <a:xfrm>
            <a:off x="1329525" y="4823175"/>
            <a:ext cx="1872700" cy="237000"/>
            <a:chOff x="1329525" y="4823175"/>
            <a:chExt cx="1872700" cy="237000"/>
          </a:xfrm>
        </p:grpSpPr>
        <p:sp>
          <p:nvSpPr>
            <p:cNvPr id="678" name="Google Shape;678;p14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1" name="Google Shape;681;p14"/>
          <p:cNvGrpSpPr/>
          <p:nvPr/>
        </p:nvGrpSpPr>
        <p:grpSpPr>
          <a:xfrm>
            <a:off x="7689775" y="4183200"/>
            <a:ext cx="1169225" cy="814850"/>
            <a:chOff x="7689775" y="4183200"/>
            <a:chExt cx="1169225" cy="814850"/>
          </a:xfrm>
        </p:grpSpPr>
        <p:sp>
          <p:nvSpPr>
            <p:cNvPr id="682" name="Google Shape;682;p14"/>
            <p:cNvSpPr/>
            <p:nvPr/>
          </p:nvSpPr>
          <p:spPr>
            <a:xfrm>
              <a:off x="8709000" y="41832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5" name="Google Shape;685;p14"/>
          <p:cNvGrpSpPr/>
          <p:nvPr/>
        </p:nvGrpSpPr>
        <p:grpSpPr>
          <a:xfrm>
            <a:off x="7642325" y="131000"/>
            <a:ext cx="1153675" cy="408400"/>
            <a:chOff x="7642325" y="131000"/>
            <a:chExt cx="1153675" cy="408400"/>
          </a:xfrm>
        </p:grpSpPr>
        <p:sp>
          <p:nvSpPr>
            <p:cNvPr id="686" name="Google Shape;686;p14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14"/>
          <p:cNvGrpSpPr/>
          <p:nvPr/>
        </p:nvGrpSpPr>
        <p:grpSpPr>
          <a:xfrm>
            <a:off x="563100" y="131000"/>
            <a:ext cx="1856800" cy="339600"/>
            <a:chOff x="563100" y="131000"/>
            <a:chExt cx="1856800" cy="339600"/>
          </a:xfrm>
        </p:grpSpPr>
        <p:sp>
          <p:nvSpPr>
            <p:cNvPr id="690" name="Google Shape;690;p14"/>
            <p:cNvSpPr/>
            <p:nvPr/>
          </p:nvSpPr>
          <p:spPr>
            <a:xfrm>
              <a:off x="563100" y="3206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2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5" name="Google Shape;695;p15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696" name="Google Shape;696;p15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697" name="Google Shape;697;p15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5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5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5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5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5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5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15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5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5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5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5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5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0" name="Google Shape;710;p15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711" name="Google Shape;711;p15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5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5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5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5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5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5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5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5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5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5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5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5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5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5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5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5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5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5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5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5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5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5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8" name="Google Shape;738;p1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39" name="Google Shape;739;p15"/>
          <p:cNvGrpSpPr/>
          <p:nvPr/>
        </p:nvGrpSpPr>
        <p:grpSpPr>
          <a:xfrm rot="5400000">
            <a:off x="-570900" y="1516900"/>
            <a:ext cx="1872700" cy="237000"/>
            <a:chOff x="1329525" y="4823175"/>
            <a:chExt cx="1872700" cy="237000"/>
          </a:xfrm>
        </p:grpSpPr>
        <p:sp>
          <p:nvSpPr>
            <p:cNvPr id="740" name="Google Shape;740;p15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15"/>
          <p:cNvGrpSpPr/>
          <p:nvPr/>
        </p:nvGrpSpPr>
        <p:grpSpPr>
          <a:xfrm>
            <a:off x="6472950" y="4764600"/>
            <a:ext cx="1875000" cy="205500"/>
            <a:chOff x="6599400" y="4792550"/>
            <a:chExt cx="1875000" cy="205500"/>
          </a:xfrm>
        </p:grpSpPr>
        <p:sp>
          <p:nvSpPr>
            <p:cNvPr id="744" name="Google Shape;744;p15"/>
            <p:cNvSpPr/>
            <p:nvPr/>
          </p:nvSpPr>
          <p:spPr>
            <a:xfrm>
              <a:off x="6599400" y="47925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15"/>
          <p:cNvGrpSpPr/>
          <p:nvPr/>
        </p:nvGrpSpPr>
        <p:grpSpPr>
          <a:xfrm>
            <a:off x="3747300" y="95950"/>
            <a:ext cx="2259750" cy="268500"/>
            <a:chOff x="942475" y="131000"/>
            <a:chExt cx="2259750" cy="268500"/>
          </a:xfrm>
        </p:grpSpPr>
        <p:sp>
          <p:nvSpPr>
            <p:cNvPr id="748" name="Google Shape;748;p15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2_2_1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" name="Google Shape;753;p16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754" name="Google Shape;754;p16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755" name="Google Shape;755;p16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6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6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6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6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6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6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6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6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6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6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6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6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8" name="Google Shape;768;p16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769" name="Google Shape;769;p16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6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6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6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6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6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6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6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6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6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6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6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6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6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6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6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6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6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6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6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6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6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6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6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6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6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6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6" name="Google Shape;796;p1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97" name="Google Shape;797;p16"/>
          <p:cNvGrpSpPr/>
          <p:nvPr/>
        </p:nvGrpSpPr>
        <p:grpSpPr>
          <a:xfrm>
            <a:off x="644425" y="4773475"/>
            <a:ext cx="1872700" cy="237000"/>
            <a:chOff x="1329525" y="4823175"/>
            <a:chExt cx="1872700" cy="237000"/>
          </a:xfrm>
        </p:grpSpPr>
        <p:sp>
          <p:nvSpPr>
            <p:cNvPr id="798" name="Google Shape;798;p16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16"/>
          <p:cNvGrpSpPr/>
          <p:nvPr/>
        </p:nvGrpSpPr>
        <p:grpSpPr>
          <a:xfrm rot="-5400000">
            <a:off x="6970875" y="3987275"/>
            <a:ext cx="150000" cy="1809400"/>
            <a:chOff x="413100" y="2019225"/>
            <a:chExt cx="150000" cy="1809400"/>
          </a:xfrm>
        </p:grpSpPr>
        <p:sp>
          <p:nvSpPr>
            <p:cNvPr id="802" name="Google Shape;802;p16"/>
            <p:cNvSpPr/>
            <p:nvPr/>
          </p:nvSpPr>
          <p:spPr>
            <a:xfrm>
              <a:off x="413100" y="2722475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476100" y="20192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413100" y="37416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16"/>
          <p:cNvGrpSpPr/>
          <p:nvPr/>
        </p:nvGrpSpPr>
        <p:grpSpPr>
          <a:xfrm>
            <a:off x="7642325" y="131000"/>
            <a:ext cx="1240675" cy="1058650"/>
            <a:chOff x="7642325" y="131000"/>
            <a:chExt cx="1240675" cy="1058650"/>
          </a:xfrm>
        </p:grpSpPr>
        <p:sp>
          <p:nvSpPr>
            <p:cNvPr id="806" name="Google Shape;806;p16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2_2_1_1">
    <p:bg>
      <p:bgPr>
        <a:solidFill>
          <a:schemeClr val="accent1"/>
        </a:solidFill>
        <a:effectLst/>
      </p:bgPr>
    </p:bg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17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812" name="Google Shape;812;p17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813" name="Google Shape;813;p17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7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7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7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7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7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7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7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7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7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7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7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7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6" name="Google Shape;826;p17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827" name="Google Shape;827;p17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7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7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7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7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7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7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7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7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7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7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7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7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7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7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7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7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7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7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7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7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7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7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7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7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7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7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4" name="Google Shape;854;p17"/>
          <p:cNvGrpSpPr/>
          <p:nvPr/>
        </p:nvGrpSpPr>
        <p:grpSpPr>
          <a:xfrm>
            <a:off x="644425" y="4773475"/>
            <a:ext cx="1872700" cy="237000"/>
            <a:chOff x="1329525" y="4823175"/>
            <a:chExt cx="1872700" cy="237000"/>
          </a:xfrm>
        </p:grpSpPr>
        <p:sp>
          <p:nvSpPr>
            <p:cNvPr id="855" name="Google Shape;855;p17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17"/>
          <p:cNvGrpSpPr/>
          <p:nvPr/>
        </p:nvGrpSpPr>
        <p:grpSpPr>
          <a:xfrm rot="-5400000">
            <a:off x="6970875" y="3987275"/>
            <a:ext cx="150000" cy="1809400"/>
            <a:chOff x="413100" y="2019225"/>
            <a:chExt cx="150000" cy="1809400"/>
          </a:xfrm>
        </p:grpSpPr>
        <p:sp>
          <p:nvSpPr>
            <p:cNvPr id="859" name="Google Shape;859;p17"/>
            <p:cNvSpPr/>
            <p:nvPr/>
          </p:nvSpPr>
          <p:spPr>
            <a:xfrm>
              <a:off x="413100" y="2722475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476100" y="20192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413100" y="37416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" name="Google Shape;862;p17"/>
          <p:cNvGrpSpPr/>
          <p:nvPr/>
        </p:nvGrpSpPr>
        <p:grpSpPr>
          <a:xfrm>
            <a:off x="7642325" y="131000"/>
            <a:ext cx="1240675" cy="1058650"/>
            <a:chOff x="7642325" y="131000"/>
            <a:chExt cx="1240675" cy="1058650"/>
          </a:xfrm>
        </p:grpSpPr>
        <p:sp>
          <p:nvSpPr>
            <p:cNvPr id="863" name="Google Shape;863;p17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7"/>
          <p:cNvSpPr txBox="1">
            <a:spLocks noGrp="1"/>
          </p:cNvSpPr>
          <p:nvPr>
            <p:ph type="title"/>
          </p:nvPr>
        </p:nvSpPr>
        <p:spPr>
          <a:xfrm>
            <a:off x="3182550" y="1406225"/>
            <a:ext cx="2778900" cy="10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2_2_1_1_1">
    <p:bg>
      <p:bgPr>
        <a:solidFill>
          <a:schemeClr val="accent5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9" name="Google Shape;869;p18"/>
          <p:cNvGrpSpPr/>
          <p:nvPr/>
        </p:nvGrpSpPr>
        <p:grpSpPr>
          <a:xfrm flipH="1">
            <a:off x="0" y="2"/>
            <a:ext cx="9144000" cy="5143500"/>
            <a:chOff x="0" y="2"/>
            <a:chExt cx="9144000" cy="5143500"/>
          </a:xfrm>
        </p:grpSpPr>
        <p:grpSp>
          <p:nvGrpSpPr>
            <p:cNvPr id="870" name="Google Shape;870;p18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871" name="Google Shape;871;p18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8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8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8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8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8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8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8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4" name="Google Shape;884;p18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885" name="Google Shape;885;p18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12" name="Google Shape;912;p18"/>
          <p:cNvGrpSpPr/>
          <p:nvPr/>
        </p:nvGrpSpPr>
        <p:grpSpPr>
          <a:xfrm>
            <a:off x="644425" y="4773475"/>
            <a:ext cx="1872700" cy="237000"/>
            <a:chOff x="1329525" y="4823175"/>
            <a:chExt cx="1872700" cy="237000"/>
          </a:xfrm>
        </p:grpSpPr>
        <p:sp>
          <p:nvSpPr>
            <p:cNvPr id="913" name="Google Shape;913;p18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" name="Google Shape;916;p18"/>
          <p:cNvGrpSpPr/>
          <p:nvPr/>
        </p:nvGrpSpPr>
        <p:grpSpPr>
          <a:xfrm rot="-5400000">
            <a:off x="6970875" y="3987275"/>
            <a:ext cx="150000" cy="1809400"/>
            <a:chOff x="413100" y="2019225"/>
            <a:chExt cx="150000" cy="1809400"/>
          </a:xfrm>
        </p:grpSpPr>
        <p:sp>
          <p:nvSpPr>
            <p:cNvPr id="917" name="Google Shape;917;p18"/>
            <p:cNvSpPr/>
            <p:nvPr/>
          </p:nvSpPr>
          <p:spPr>
            <a:xfrm>
              <a:off x="413100" y="2722475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>
              <a:off x="476100" y="20192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>
              <a:off x="413100" y="37416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" name="Google Shape;920;p18"/>
          <p:cNvGrpSpPr/>
          <p:nvPr/>
        </p:nvGrpSpPr>
        <p:grpSpPr>
          <a:xfrm>
            <a:off x="7642325" y="131000"/>
            <a:ext cx="1240675" cy="1058650"/>
            <a:chOff x="7642325" y="131000"/>
            <a:chExt cx="1240675" cy="1058650"/>
          </a:xfrm>
        </p:grpSpPr>
        <p:sp>
          <p:nvSpPr>
            <p:cNvPr id="921" name="Google Shape;921;p18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8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8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5" name="Google Shape;925;p18"/>
          <p:cNvSpPr txBox="1">
            <a:spLocks noGrp="1"/>
          </p:cNvSpPr>
          <p:nvPr>
            <p:ph type="title"/>
          </p:nvPr>
        </p:nvSpPr>
        <p:spPr>
          <a:xfrm>
            <a:off x="3182550" y="1406225"/>
            <a:ext cx="2778900" cy="100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19"/>
          <p:cNvGrpSpPr/>
          <p:nvPr/>
        </p:nvGrpSpPr>
        <p:grpSpPr>
          <a:xfrm rot="10800000" flipH="1">
            <a:off x="0" y="2"/>
            <a:ext cx="9144000" cy="5143500"/>
            <a:chOff x="0" y="2"/>
            <a:chExt cx="9144000" cy="5143500"/>
          </a:xfrm>
        </p:grpSpPr>
        <p:grpSp>
          <p:nvGrpSpPr>
            <p:cNvPr id="928" name="Google Shape;928;p19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929" name="Google Shape;929;p19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19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19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19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19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19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19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19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19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19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19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19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19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2" name="Google Shape;942;p19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943" name="Google Shape;943;p19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19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19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19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19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19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19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19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9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9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9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9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9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9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9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9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9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9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9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9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9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9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9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9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0" name="Google Shape;970;p19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71" name="Google Shape;971;p19"/>
          <p:cNvGrpSpPr/>
          <p:nvPr/>
        </p:nvGrpSpPr>
        <p:grpSpPr>
          <a:xfrm flipH="1">
            <a:off x="450850" y="162525"/>
            <a:ext cx="1872700" cy="237000"/>
            <a:chOff x="1329525" y="4823175"/>
            <a:chExt cx="1872700" cy="237000"/>
          </a:xfrm>
        </p:grpSpPr>
        <p:sp>
          <p:nvSpPr>
            <p:cNvPr id="972" name="Google Shape;972;p19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9"/>
          <p:cNvGrpSpPr/>
          <p:nvPr/>
        </p:nvGrpSpPr>
        <p:grpSpPr>
          <a:xfrm rot="-4522805" flipH="1">
            <a:off x="7833785" y="4158460"/>
            <a:ext cx="579237" cy="1061876"/>
            <a:chOff x="7879350" y="131000"/>
            <a:chExt cx="579250" cy="1061900"/>
          </a:xfrm>
        </p:grpSpPr>
        <p:sp>
          <p:nvSpPr>
            <p:cNvPr id="976" name="Google Shape;976;p19"/>
            <p:cNvSpPr/>
            <p:nvPr/>
          </p:nvSpPr>
          <p:spPr>
            <a:xfrm>
              <a:off x="8339568" y="674298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7879350" y="10429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83716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19"/>
          <p:cNvGrpSpPr/>
          <p:nvPr/>
        </p:nvGrpSpPr>
        <p:grpSpPr>
          <a:xfrm>
            <a:off x="496538" y="4711975"/>
            <a:ext cx="964263" cy="205150"/>
            <a:chOff x="2546488" y="225850"/>
            <a:chExt cx="964263" cy="205150"/>
          </a:xfrm>
        </p:grpSpPr>
        <p:sp>
          <p:nvSpPr>
            <p:cNvPr id="980" name="Google Shape;980;p19"/>
            <p:cNvSpPr/>
            <p:nvPr/>
          </p:nvSpPr>
          <p:spPr>
            <a:xfrm>
              <a:off x="2546488" y="22585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3360750" y="28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9"/>
          <p:cNvGrpSpPr/>
          <p:nvPr/>
        </p:nvGrpSpPr>
        <p:grpSpPr>
          <a:xfrm>
            <a:off x="172475" y="2367925"/>
            <a:ext cx="278375" cy="715600"/>
            <a:chOff x="1651750" y="-2223325"/>
            <a:chExt cx="278375" cy="715600"/>
          </a:xfrm>
        </p:grpSpPr>
        <p:sp>
          <p:nvSpPr>
            <p:cNvPr id="983" name="Google Shape;983;p19"/>
            <p:cNvSpPr/>
            <p:nvPr/>
          </p:nvSpPr>
          <p:spPr>
            <a:xfrm>
              <a:off x="1780125" y="-2223325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1811625" y="-18253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9"/>
            <p:cNvSpPr/>
            <p:nvPr/>
          </p:nvSpPr>
          <p:spPr>
            <a:xfrm flipH="1">
              <a:off x="1651750" y="-159472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2_2_1_2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7" name="Google Shape;987;p20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988" name="Google Shape;988;p20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989" name="Google Shape;989;p20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0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0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0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0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0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0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0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0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0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0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0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0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2" name="Google Shape;1002;p20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1003" name="Google Shape;1003;p20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0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0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0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0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0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0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0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0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0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0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0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0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0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0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0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0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0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0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0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0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0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0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0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0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0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0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0" name="Google Shape;1030;p2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31" name="Google Shape;1031;p20"/>
          <p:cNvGrpSpPr/>
          <p:nvPr/>
        </p:nvGrpSpPr>
        <p:grpSpPr>
          <a:xfrm>
            <a:off x="524300" y="178125"/>
            <a:ext cx="1872700" cy="237000"/>
            <a:chOff x="1329525" y="4823175"/>
            <a:chExt cx="1872700" cy="237000"/>
          </a:xfrm>
        </p:grpSpPr>
        <p:sp>
          <p:nvSpPr>
            <p:cNvPr id="1032" name="Google Shape;1032;p20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035;p20"/>
          <p:cNvGrpSpPr/>
          <p:nvPr/>
        </p:nvGrpSpPr>
        <p:grpSpPr>
          <a:xfrm rot="-5400000">
            <a:off x="6665075" y="3942225"/>
            <a:ext cx="150000" cy="1809400"/>
            <a:chOff x="413100" y="2019225"/>
            <a:chExt cx="150000" cy="1809400"/>
          </a:xfrm>
        </p:grpSpPr>
        <p:sp>
          <p:nvSpPr>
            <p:cNvPr id="1036" name="Google Shape;1036;p20"/>
            <p:cNvSpPr/>
            <p:nvPr/>
          </p:nvSpPr>
          <p:spPr>
            <a:xfrm>
              <a:off x="413100" y="2722475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476100" y="20192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413100" y="37416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20"/>
          <p:cNvGrpSpPr/>
          <p:nvPr/>
        </p:nvGrpSpPr>
        <p:grpSpPr>
          <a:xfrm rot="1501034">
            <a:off x="7810426" y="438689"/>
            <a:ext cx="1240702" cy="1058673"/>
            <a:chOff x="7642325" y="131000"/>
            <a:chExt cx="1240675" cy="1058650"/>
          </a:xfrm>
        </p:grpSpPr>
        <p:sp>
          <p:nvSpPr>
            <p:cNvPr id="1040" name="Google Shape;1040;p20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3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74" name="Google Shape;74;p3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75" name="Google Shape;75;p3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88;p3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1798650" y="2741675"/>
            <a:ext cx="554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title" idx="2" hasCustomPrompt="1"/>
          </p:nvPr>
        </p:nvSpPr>
        <p:spPr>
          <a:xfrm>
            <a:off x="3663300" y="1194001"/>
            <a:ext cx="1817400" cy="1339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8" name="Google Shape;118;p3"/>
          <p:cNvSpPr txBox="1">
            <a:spLocks noGrp="1"/>
          </p:cNvSpPr>
          <p:nvPr>
            <p:ph type="subTitle" idx="1"/>
          </p:nvPr>
        </p:nvSpPr>
        <p:spPr>
          <a:xfrm>
            <a:off x="1798650" y="3570600"/>
            <a:ext cx="55467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9" name="Google Shape;119;p3"/>
          <p:cNvGrpSpPr/>
          <p:nvPr/>
        </p:nvGrpSpPr>
        <p:grpSpPr>
          <a:xfrm rot="5400000">
            <a:off x="-460300" y="1516900"/>
            <a:ext cx="1872700" cy="237000"/>
            <a:chOff x="1329525" y="4823175"/>
            <a:chExt cx="1872700" cy="237000"/>
          </a:xfrm>
        </p:grpSpPr>
        <p:sp>
          <p:nvSpPr>
            <p:cNvPr id="120" name="Google Shape;120;p3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6472950" y="4764600"/>
            <a:ext cx="1875000" cy="205500"/>
            <a:chOff x="6599400" y="4792550"/>
            <a:chExt cx="1875000" cy="205500"/>
          </a:xfrm>
        </p:grpSpPr>
        <p:sp>
          <p:nvSpPr>
            <p:cNvPr id="124" name="Google Shape;124;p3"/>
            <p:cNvSpPr/>
            <p:nvPr/>
          </p:nvSpPr>
          <p:spPr>
            <a:xfrm>
              <a:off x="6599400" y="47925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 rot="10800000">
            <a:off x="246950" y="3949500"/>
            <a:ext cx="1240675" cy="1058650"/>
            <a:chOff x="7642325" y="131000"/>
            <a:chExt cx="1240675" cy="1058650"/>
          </a:xfrm>
        </p:grpSpPr>
        <p:sp>
          <p:nvSpPr>
            <p:cNvPr id="128" name="Google Shape;128;p3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>
            <a:off x="3747300" y="312725"/>
            <a:ext cx="2259750" cy="268500"/>
            <a:chOff x="942475" y="131000"/>
            <a:chExt cx="2259750" cy="268500"/>
          </a:xfrm>
        </p:grpSpPr>
        <p:sp>
          <p:nvSpPr>
            <p:cNvPr id="133" name="Google Shape;133;p3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2_2_1_2_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21"/>
          <p:cNvGrpSpPr/>
          <p:nvPr/>
        </p:nvGrpSpPr>
        <p:grpSpPr>
          <a:xfrm flipH="1">
            <a:off x="0" y="2"/>
            <a:ext cx="9144000" cy="5143500"/>
            <a:chOff x="0" y="2"/>
            <a:chExt cx="9144000" cy="5143500"/>
          </a:xfrm>
        </p:grpSpPr>
        <p:grpSp>
          <p:nvGrpSpPr>
            <p:cNvPr id="1046" name="Google Shape;1046;p21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1047" name="Google Shape;1047;p21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1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1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1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1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1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1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1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1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1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1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1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1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0" name="Google Shape;1060;p21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1061" name="Google Shape;1061;p21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1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1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1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1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1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1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1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1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1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1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1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1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1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1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1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1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1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1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1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1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1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1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1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1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1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1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8" name="Google Shape;1088;p21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89" name="Google Shape;1089;p21"/>
          <p:cNvGrpSpPr/>
          <p:nvPr/>
        </p:nvGrpSpPr>
        <p:grpSpPr>
          <a:xfrm flipH="1">
            <a:off x="6857900" y="4773475"/>
            <a:ext cx="1872700" cy="237000"/>
            <a:chOff x="1329525" y="4823175"/>
            <a:chExt cx="1872700" cy="237000"/>
          </a:xfrm>
        </p:grpSpPr>
        <p:sp>
          <p:nvSpPr>
            <p:cNvPr id="1090" name="Google Shape;1090;p21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1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1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21"/>
          <p:cNvGrpSpPr/>
          <p:nvPr/>
        </p:nvGrpSpPr>
        <p:grpSpPr>
          <a:xfrm rot="9815793" flipH="1">
            <a:off x="387721" y="3743889"/>
            <a:ext cx="360754" cy="1336889"/>
            <a:chOff x="202347" y="2324025"/>
            <a:chExt cx="360753" cy="1336885"/>
          </a:xfrm>
        </p:grpSpPr>
        <p:sp>
          <p:nvSpPr>
            <p:cNvPr id="1094" name="Google Shape;1094;p21"/>
            <p:cNvSpPr/>
            <p:nvPr/>
          </p:nvSpPr>
          <p:spPr>
            <a:xfrm>
              <a:off x="202347" y="2546218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1"/>
            <p:cNvSpPr/>
            <p:nvPr/>
          </p:nvSpPr>
          <p:spPr>
            <a:xfrm>
              <a:off x="476100" y="23240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1"/>
            <p:cNvSpPr/>
            <p:nvPr/>
          </p:nvSpPr>
          <p:spPr>
            <a:xfrm>
              <a:off x="443161" y="357391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21"/>
          <p:cNvGrpSpPr/>
          <p:nvPr/>
        </p:nvGrpSpPr>
        <p:grpSpPr>
          <a:xfrm flipH="1">
            <a:off x="492025" y="131000"/>
            <a:ext cx="1240675" cy="1058650"/>
            <a:chOff x="7642325" y="131000"/>
            <a:chExt cx="1240675" cy="1058650"/>
          </a:xfrm>
        </p:grpSpPr>
        <p:sp>
          <p:nvSpPr>
            <p:cNvPr id="1098" name="Google Shape;1098;p21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1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1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1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22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1104" name="Google Shape;1104;p22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1105" name="Google Shape;1105;p22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2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2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2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22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22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22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22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22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22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22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22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22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8" name="Google Shape;1118;p22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1119" name="Google Shape;1119;p22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22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22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22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2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2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2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2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2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2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2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2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2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2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2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22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22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22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22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2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2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2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2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2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6" name="Google Shape;1146;p22"/>
          <p:cNvGrpSpPr/>
          <p:nvPr/>
        </p:nvGrpSpPr>
        <p:grpSpPr>
          <a:xfrm>
            <a:off x="1143450" y="4773475"/>
            <a:ext cx="1872700" cy="237000"/>
            <a:chOff x="1329525" y="4823175"/>
            <a:chExt cx="1872700" cy="237000"/>
          </a:xfrm>
        </p:grpSpPr>
        <p:sp>
          <p:nvSpPr>
            <p:cNvPr id="1147" name="Google Shape;1147;p22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22"/>
          <p:cNvGrpSpPr/>
          <p:nvPr/>
        </p:nvGrpSpPr>
        <p:grpSpPr>
          <a:xfrm rot="10800000">
            <a:off x="574275" y="56025"/>
            <a:ext cx="1875000" cy="205500"/>
            <a:chOff x="6599400" y="4792550"/>
            <a:chExt cx="1875000" cy="205500"/>
          </a:xfrm>
        </p:grpSpPr>
        <p:sp>
          <p:nvSpPr>
            <p:cNvPr id="1151" name="Google Shape;1151;p22"/>
            <p:cNvSpPr/>
            <p:nvPr/>
          </p:nvSpPr>
          <p:spPr>
            <a:xfrm>
              <a:off x="6599400" y="47925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" name="Google Shape;1154;p22"/>
          <p:cNvGrpSpPr/>
          <p:nvPr/>
        </p:nvGrpSpPr>
        <p:grpSpPr>
          <a:xfrm>
            <a:off x="5891600" y="4741975"/>
            <a:ext cx="2741850" cy="300000"/>
            <a:chOff x="2332900" y="131000"/>
            <a:chExt cx="2741850" cy="300000"/>
          </a:xfrm>
        </p:grpSpPr>
        <p:sp>
          <p:nvSpPr>
            <p:cNvPr id="1155" name="Google Shape;1155;p22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4987750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3873125" y="28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" name="Google Shape;1159;p22"/>
          <p:cNvGrpSpPr/>
          <p:nvPr/>
        </p:nvGrpSpPr>
        <p:grpSpPr>
          <a:xfrm>
            <a:off x="6919475" y="114575"/>
            <a:ext cx="1872700" cy="237000"/>
            <a:chOff x="1329525" y="4823175"/>
            <a:chExt cx="1872700" cy="237000"/>
          </a:xfrm>
        </p:grpSpPr>
        <p:sp>
          <p:nvSpPr>
            <p:cNvPr id="1160" name="Google Shape;1160;p22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4" name="Google Shape;1164;p23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1165" name="Google Shape;1165;p23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1166" name="Google Shape;1166;p23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3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3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3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3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3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3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3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23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23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23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23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3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9" name="Google Shape;1179;p23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1180" name="Google Shape;1180;p23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3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3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3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23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23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23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23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23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23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23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23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23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23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23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3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3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3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3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3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23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23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23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23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23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23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3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7" name="Google Shape;1207;p23"/>
          <p:cNvGrpSpPr/>
          <p:nvPr/>
        </p:nvGrpSpPr>
        <p:grpSpPr>
          <a:xfrm rot="5400000">
            <a:off x="-570900" y="1516900"/>
            <a:ext cx="1872700" cy="237000"/>
            <a:chOff x="1329525" y="4823175"/>
            <a:chExt cx="1872700" cy="237000"/>
          </a:xfrm>
        </p:grpSpPr>
        <p:sp>
          <p:nvSpPr>
            <p:cNvPr id="1208" name="Google Shape;1208;p23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3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3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" name="Google Shape;1211;p23"/>
          <p:cNvGrpSpPr/>
          <p:nvPr/>
        </p:nvGrpSpPr>
        <p:grpSpPr>
          <a:xfrm>
            <a:off x="6472950" y="4764600"/>
            <a:ext cx="1875000" cy="205500"/>
            <a:chOff x="6599400" y="4792550"/>
            <a:chExt cx="1875000" cy="205500"/>
          </a:xfrm>
        </p:grpSpPr>
        <p:sp>
          <p:nvSpPr>
            <p:cNvPr id="1212" name="Google Shape;1212;p23"/>
            <p:cNvSpPr/>
            <p:nvPr/>
          </p:nvSpPr>
          <p:spPr>
            <a:xfrm>
              <a:off x="6599400" y="47925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3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3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" name="Google Shape;1215;p23"/>
          <p:cNvGrpSpPr/>
          <p:nvPr/>
        </p:nvGrpSpPr>
        <p:grpSpPr>
          <a:xfrm rot="10800000">
            <a:off x="246950" y="3949500"/>
            <a:ext cx="1240675" cy="1058650"/>
            <a:chOff x="7642325" y="131000"/>
            <a:chExt cx="1240675" cy="1058650"/>
          </a:xfrm>
        </p:grpSpPr>
        <p:sp>
          <p:nvSpPr>
            <p:cNvPr id="1216" name="Google Shape;1216;p23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3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3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3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23"/>
          <p:cNvGrpSpPr/>
          <p:nvPr/>
        </p:nvGrpSpPr>
        <p:grpSpPr>
          <a:xfrm>
            <a:off x="3747300" y="95950"/>
            <a:ext cx="2259750" cy="268500"/>
            <a:chOff x="942475" y="131000"/>
            <a:chExt cx="2259750" cy="268500"/>
          </a:xfrm>
        </p:grpSpPr>
        <p:sp>
          <p:nvSpPr>
            <p:cNvPr id="1221" name="Google Shape;1221;p23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3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3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3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oogle Shape;1226;p24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1227" name="Google Shape;1227;p24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1228" name="Google Shape;1228;p24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4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24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4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4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1" name="Google Shape;1241;p24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1242" name="Google Shape;1242;p24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24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4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4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4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4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4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4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24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24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24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24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24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24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24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24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24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24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24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4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24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24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24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24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24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24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4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9" name="Google Shape;1269;p24"/>
          <p:cNvGrpSpPr/>
          <p:nvPr/>
        </p:nvGrpSpPr>
        <p:grpSpPr>
          <a:xfrm>
            <a:off x="3725300" y="4773475"/>
            <a:ext cx="1872700" cy="237000"/>
            <a:chOff x="1329525" y="4823175"/>
            <a:chExt cx="1872700" cy="237000"/>
          </a:xfrm>
        </p:grpSpPr>
        <p:sp>
          <p:nvSpPr>
            <p:cNvPr id="1270" name="Google Shape;1270;p24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" name="Google Shape;1273;p24"/>
          <p:cNvGrpSpPr/>
          <p:nvPr/>
        </p:nvGrpSpPr>
        <p:grpSpPr>
          <a:xfrm rot="10800000">
            <a:off x="4835950" y="56025"/>
            <a:ext cx="1875000" cy="205500"/>
            <a:chOff x="6599400" y="4792550"/>
            <a:chExt cx="1875000" cy="205500"/>
          </a:xfrm>
        </p:grpSpPr>
        <p:sp>
          <p:nvSpPr>
            <p:cNvPr id="1274" name="Google Shape;1274;p24"/>
            <p:cNvSpPr/>
            <p:nvPr/>
          </p:nvSpPr>
          <p:spPr>
            <a:xfrm>
              <a:off x="6599400" y="479255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4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4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" name="Google Shape;1277;p24"/>
          <p:cNvGrpSpPr/>
          <p:nvPr/>
        </p:nvGrpSpPr>
        <p:grpSpPr>
          <a:xfrm rot="5400000">
            <a:off x="7480425" y="1662350"/>
            <a:ext cx="2741850" cy="300000"/>
            <a:chOff x="2332900" y="131000"/>
            <a:chExt cx="2741850" cy="300000"/>
          </a:xfrm>
        </p:grpSpPr>
        <p:sp>
          <p:nvSpPr>
            <p:cNvPr id="1278" name="Google Shape;1278;p24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4"/>
            <p:cNvSpPr/>
            <p:nvPr/>
          </p:nvSpPr>
          <p:spPr>
            <a:xfrm>
              <a:off x="4987750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4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4"/>
            <p:cNvSpPr/>
            <p:nvPr/>
          </p:nvSpPr>
          <p:spPr>
            <a:xfrm>
              <a:off x="3873125" y="28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4"/>
          <p:cNvGrpSpPr/>
          <p:nvPr/>
        </p:nvGrpSpPr>
        <p:grpSpPr>
          <a:xfrm flipH="1">
            <a:off x="0" y="2"/>
            <a:ext cx="9144000" cy="5143500"/>
            <a:chOff x="0" y="2"/>
            <a:chExt cx="9144000" cy="5143500"/>
          </a:xfrm>
        </p:grpSpPr>
        <p:grpSp>
          <p:nvGrpSpPr>
            <p:cNvPr id="139" name="Google Shape;139;p4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140" name="Google Shape;140;p4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4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4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1"/>
          </p:nvPr>
        </p:nvSpPr>
        <p:spPr>
          <a:xfrm>
            <a:off x="1140175" y="1680000"/>
            <a:ext cx="6863700" cy="21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183" name="Google Shape;183;p4"/>
          <p:cNvGrpSpPr/>
          <p:nvPr/>
        </p:nvGrpSpPr>
        <p:grpSpPr>
          <a:xfrm>
            <a:off x="1350325" y="4773475"/>
            <a:ext cx="1872700" cy="237000"/>
            <a:chOff x="1329525" y="4823175"/>
            <a:chExt cx="1872700" cy="237000"/>
          </a:xfrm>
        </p:grpSpPr>
        <p:sp>
          <p:nvSpPr>
            <p:cNvPr id="184" name="Google Shape;184;p4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4"/>
          <p:cNvGrpSpPr/>
          <p:nvPr/>
        </p:nvGrpSpPr>
        <p:grpSpPr>
          <a:xfrm rot="5400000">
            <a:off x="7480425" y="1662350"/>
            <a:ext cx="2741850" cy="300000"/>
            <a:chOff x="2332900" y="131000"/>
            <a:chExt cx="2741850" cy="300000"/>
          </a:xfrm>
        </p:grpSpPr>
        <p:sp>
          <p:nvSpPr>
            <p:cNvPr id="188" name="Google Shape;188;p4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4987750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73125" y="28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5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194" name="Google Shape;194;p5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195" name="Google Shape;195;p5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5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209" name="Google Shape;209;p5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6" name="Google Shape;236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"/>
          <p:cNvSpPr txBox="1">
            <a:spLocks noGrp="1"/>
          </p:cNvSpPr>
          <p:nvPr>
            <p:ph type="subTitle" idx="1"/>
          </p:nvPr>
        </p:nvSpPr>
        <p:spPr>
          <a:xfrm>
            <a:off x="1830450" y="1938185"/>
            <a:ext cx="54831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2"/>
          </p:nvPr>
        </p:nvSpPr>
        <p:spPr>
          <a:xfrm>
            <a:off x="1830450" y="3367875"/>
            <a:ext cx="54831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3"/>
          </p:nvPr>
        </p:nvSpPr>
        <p:spPr>
          <a:xfrm>
            <a:off x="1830450" y="1619525"/>
            <a:ext cx="5483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4"/>
          </p:nvPr>
        </p:nvSpPr>
        <p:spPr>
          <a:xfrm>
            <a:off x="1830450" y="3049265"/>
            <a:ext cx="5483100" cy="40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1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grpSp>
        <p:nvGrpSpPr>
          <p:cNvPr id="241" name="Google Shape;241;p5"/>
          <p:cNvGrpSpPr/>
          <p:nvPr/>
        </p:nvGrpSpPr>
        <p:grpSpPr>
          <a:xfrm rot="10800000" flipH="1">
            <a:off x="557500" y="131000"/>
            <a:ext cx="1872700" cy="237000"/>
            <a:chOff x="1329525" y="4823175"/>
            <a:chExt cx="1872700" cy="237000"/>
          </a:xfrm>
        </p:grpSpPr>
        <p:sp>
          <p:nvSpPr>
            <p:cNvPr id="242" name="Google Shape;242;p5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 rot="-5400000">
            <a:off x="7913200" y="308175"/>
            <a:ext cx="1169225" cy="814850"/>
            <a:chOff x="7689775" y="4183200"/>
            <a:chExt cx="1169225" cy="814850"/>
          </a:xfrm>
        </p:grpSpPr>
        <p:sp>
          <p:nvSpPr>
            <p:cNvPr id="246" name="Google Shape;246;p5"/>
            <p:cNvSpPr/>
            <p:nvPr/>
          </p:nvSpPr>
          <p:spPr>
            <a:xfrm>
              <a:off x="8709000" y="41832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5"/>
          <p:cNvGrpSpPr/>
          <p:nvPr/>
        </p:nvGrpSpPr>
        <p:grpSpPr>
          <a:xfrm>
            <a:off x="7493375" y="4624050"/>
            <a:ext cx="1153675" cy="408400"/>
            <a:chOff x="7642325" y="131000"/>
            <a:chExt cx="1153675" cy="408400"/>
          </a:xfrm>
        </p:grpSpPr>
        <p:sp>
          <p:nvSpPr>
            <p:cNvPr id="250" name="Google Shape;250;p5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6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255" name="Google Shape;255;p6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256" name="Google Shape;256;p6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" name="Google Shape;269;p6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270" name="Google Shape;270;p6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6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7" name="Google Shape;297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98" name="Google Shape;298;p6"/>
          <p:cNvGrpSpPr/>
          <p:nvPr/>
        </p:nvGrpSpPr>
        <p:grpSpPr>
          <a:xfrm>
            <a:off x="2245425" y="162525"/>
            <a:ext cx="1872700" cy="237000"/>
            <a:chOff x="1329525" y="4823175"/>
            <a:chExt cx="1872700" cy="237000"/>
          </a:xfrm>
        </p:grpSpPr>
        <p:sp>
          <p:nvSpPr>
            <p:cNvPr id="299" name="Google Shape;299;p6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6"/>
          <p:cNvGrpSpPr/>
          <p:nvPr/>
        </p:nvGrpSpPr>
        <p:grpSpPr>
          <a:xfrm>
            <a:off x="8163775" y="3908125"/>
            <a:ext cx="579250" cy="1061900"/>
            <a:chOff x="7879350" y="131000"/>
            <a:chExt cx="579250" cy="1061900"/>
          </a:xfrm>
        </p:grpSpPr>
        <p:sp>
          <p:nvSpPr>
            <p:cNvPr id="303" name="Google Shape;303;p6"/>
            <p:cNvSpPr/>
            <p:nvPr/>
          </p:nvSpPr>
          <p:spPr>
            <a:xfrm>
              <a:off x="8371600" y="9213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7879350" y="10429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3716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6"/>
          <p:cNvGrpSpPr/>
          <p:nvPr/>
        </p:nvGrpSpPr>
        <p:grpSpPr>
          <a:xfrm>
            <a:off x="8547100" y="298125"/>
            <a:ext cx="150000" cy="853250"/>
            <a:chOff x="413100" y="2019225"/>
            <a:chExt cx="150000" cy="853250"/>
          </a:xfrm>
        </p:grpSpPr>
        <p:sp>
          <p:nvSpPr>
            <p:cNvPr id="307" name="Google Shape;307;p6"/>
            <p:cNvSpPr/>
            <p:nvPr/>
          </p:nvSpPr>
          <p:spPr>
            <a:xfrm>
              <a:off x="413100" y="2722475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476100" y="20192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" name="Google Shape;309;p6"/>
          <p:cNvGrpSpPr/>
          <p:nvPr/>
        </p:nvGrpSpPr>
        <p:grpSpPr>
          <a:xfrm>
            <a:off x="134725" y="4275150"/>
            <a:ext cx="1896750" cy="747100"/>
            <a:chOff x="1614000" y="-316100"/>
            <a:chExt cx="1896750" cy="747100"/>
          </a:xfrm>
        </p:grpSpPr>
        <p:sp>
          <p:nvSpPr>
            <p:cNvPr id="310" name="Google Shape;310;p6"/>
            <p:cNvSpPr/>
            <p:nvPr/>
          </p:nvSpPr>
          <p:spPr>
            <a:xfrm>
              <a:off x="1742375" y="-3161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1773875" y="8187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2546488" y="22585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3360750" y="28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 flipH="1">
              <a:off x="1614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" name="Google Shape;316;p7"/>
          <p:cNvGrpSpPr/>
          <p:nvPr/>
        </p:nvGrpSpPr>
        <p:grpSpPr>
          <a:xfrm>
            <a:off x="0" y="2"/>
            <a:ext cx="9144000" cy="5143500"/>
            <a:chOff x="0" y="2"/>
            <a:chExt cx="9144000" cy="5143500"/>
          </a:xfrm>
        </p:grpSpPr>
        <p:grpSp>
          <p:nvGrpSpPr>
            <p:cNvPr id="317" name="Google Shape;317;p7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318" name="Google Shape;318;p7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7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332" name="Google Shape;332;p7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9" name="Google Shape;359;p7"/>
          <p:cNvSpPr txBox="1">
            <a:spLocks noGrp="1"/>
          </p:cNvSpPr>
          <p:nvPr>
            <p:ph type="body" idx="1"/>
          </p:nvPr>
        </p:nvSpPr>
        <p:spPr>
          <a:xfrm>
            <a:off x="3739400" y="1710713"/>
            <a:ext cx="4691700" cy="23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0" name="Google Shape;360;p7"/>
          <p:cNvSpPr txBox="1">
            <a:spLocks noGrp="1"/>
          </p:cNvSpPr>
          <p:nvPr>
            <p:ph type="title"/>
          </p:nvPr>
        </p:nvSpPr>
        <p:spPr>
          <a:xfrm>
            <a:off x="3739400" y="1072988"/>
            <a:ext cx="4691700" cy="63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61" name="Google Shape;361;p7"/>
          <p:cNvGrpSpPr/>
          <p:nvPr/>
        </p:nvGrpSpPr>
        <p:grpSpPr>
          <a:xfrm>
            <a:off x="499925" y="4773475"/>
            <a:ext cx="1872700" cy="237000"/>
            <a:chOff x="1329525" y="4823175"/>
            <a:chExt cx="1872700" cy="237000"/>
          </a:xfrm>
        </p:grpSpPr>
        <p:sp>
          <p:nvSpPr>
            <p:cNvPr id="362" name="Google Shape;362;p7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7"/>
          <p:cNvGrpSpPr/>
          <p:nvPr/>
        </p:nvGrpSpPr>
        <p:grpSpPr>
          <a:xfrm>
            <a:off x="7642325" y="131000"/>
            <a:ext cx="1240675" cy="1058650"/>
            <a:chOff x="7642325" y="131000"/>
            <a:chExt cx="1240675" cy="1058650"/>
          </a:xfrm>
        </p:grpSpPr>
        <p:sp>
          <p:nvSpPr>
            <p:cNvPr id="366" name="Google Shape;366;p7"/>
            <p:cNvSpPr/>
            <p:nvPr/>
          </p:nvSpPr>
          <p:spPr>
            <a:xfrm>
              <a:off x="8796000" y="11026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7"/>
          <p:cNvGrpSpPr/>
          <p:nvPr/>
        </p:nvGrpSpPr>
        <p:grpSpPr>
          <a:xfrm rot="-5400000">
            <a:off x="6970875" y="3987275"/>
            <a:ext cx="150000" cy="1809400"/>
            <a:chOff x="413100" y="2019225"/>
            <a:chExt cx="150000" cy="1809400"/>
          </a:xfrm>
        </p:grpSpPr>
        <p:sp>
          <p:nvSpPr>
            <p:cNvPr id="371" name="Google Shape;371;p7"/>
            <p:cNvSpPr/>
            <p:nvPr/>
          </p:nvSpPr>
          <p:spPr>
            <a:xfrm>
              <a:off x="413100" y="2722475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476100" y="20192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413100" y="3741625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7"/>
          <p:cNvGrpSpPr/>
          <p:nvPr/>
        </p:nvGrpSpPr>
        <p:grpSpPr>
          <a:xfrm>
            <a:off x="2213350" y="131000"/>
            <a:ext cx="2639125" cy="339600"/>
            <a:chOff x="563100" y="131000"/>
            <a:chExt cx="2639125" cy="339600"/>
          </a:xfrm>
        </p:grpSpPr>
        <p:sp>
          <p:nvSpPr>
            <p:cNvPr id="375" name="Google Shape;375;p7"/>
            <p:cNvSpPr/>
            <p:nvPr/>
          </p:nvSpPr>
          <p:spPr>
            <a:xfrm>
              <a:off x="563100" y="3206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3052225" y="1310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8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382" name="Google Shape;382;p8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383" name="Google Shape;383;p8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8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" name="Google Shape;396;p8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397" name="Google Shape;397;p8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4" name="Google Shape;424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>
            <a:off x="2231525" y="131000"/>
            <a:ext cx="1872700" cy="237000"/>
            <a:chOff x="1329525" y="4823175"/>
            <a:chExt cx="1872700" cy="237000"/>
          </a:xfrm>
        </p:grpSpPr>
        <p:sp>
          <p:nvSpPr>
            <p:cNvPr id="426" name="Google Shape;426;p8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8"/>
          <p:cNvGrpSpPr/>
          <p:nvPr/>
        </p:nvGrpSpPr>
        <p:grpSpPr>
          <a:xfrm rot="-5400000">
            <a:off x="7913200" y="308175"/>
            <a:ext cx="1169225" cy="814850"/>
            <a:chOff x="7689775" y="4183200"/>
            <a:chExt cx="1169225" cy="814850"/>
          </a:xfrm>
        </p:grpSpPr>
        <p:sp>
          <p:nvSpPr>
            <p:cNvPr id="430" name="Google Shape;430;p8"/>
            <p:cNvSpPr/>
            <p:nvPr/>
          </p:nvSpPr>
          <p:spPr>
            <a:xfrm>
              <a:off x="8709000" y="41832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8"/>
          <p:cNvGrpSpPr/>
          <p:nvPr/>
        </p:nvGrpSpPr>
        <p:grpSpPr>
          <a:xfrm>
            <a:off x="7493375" y="4624050"/>
            <a:ext cx="1153675" cy="408400"/>
            <a:chOff x="7642325" y="131000"/>
            <a:chExt cx="1153675" cy="408400"/>
          </a:xfrm>
        </p:grpSpPr>
        <p:sp>
          <p:nvSpPr>
            <p:cNvPr id="434" name="Google Shape;434;p8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8"/>
          <p:cNvGrpSpPr/>
          <p:nvPr/>
        </p:nvGrpSpPr>
        <p:grpSpPr>
          <a:xfrm>
            <a:off x="374725" y="4658450"/>
            <a:ext cx="1856800" cy="339600"/>
            <a:chOff x="563100" y="131000"/>
            <a:chExt cx="1856800" cy="339600"/>
          </a:xfrm>
        </p:grpSpPr>
        <p:sp>
          <p:nvSpPr>
            <p:cNvPr id="438" name="Google Shape;438;p8"/>
            <p:cNvSpPr/>
            <p:nvPr/>
          </p:nvSpPr>
          <p:spPr>
            <a:xfrm>
              <a:off x="563100" y="3206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9"/>
          <p:cNvGrpSpPr/>
          <p:nvPr/>
        </p:nvGrpSpPr>
        <p:grpSpPr>
          <a:xfrm rot="10800000">
            <a:off x="0" y="2"/>
            <a:ext cx="9144000" cy="5143500"/>
            <a:chOff x="0" y="2"/>
            <a:chExt cx="9144000" cy="5143500"/>
          </a:xfrm>
        </p:grpSpPr>
        <p:grpSp>
          <p:nvGrpSpPr>
            <p:cNvPr id="444" name="Google Shape;444;p9"/>
            <p:cNvGrpSpPr/>
            <p:nvPr/>
          </p:nvGrpSpPr>
          <p:grpSpPr>
            <a:xfrm>
              <a:off x="0" y="206850"/>
              <a:ext cx="258600" cy="4729800"/>
              <a:chOff x="0" y="206850"/>
              <a:chExt cx="258600" cy="4729800"/>
            </a:xfrm>
          </p:grpSpPr>
          <p:sp>
            <p:nvSpPr>
              <p:cNvPr id="445" name="Google Shape;445;p9"/>
              <p:cNvSpPr/>
              <p:nvPr/>
            </p:nvSpPr>
            <p:spPr>
              <a:xfrm rot="5400000">
                <a:off x="37050" y="47151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 rot="5400000">
                <a:off x="37050" y="43363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9"/>
              <p:cNvSpPr/>
              <p:nvPr/>
            </p:nvSpPr>
            <p:spPr>
              <a:xfrm rot="5400000">
                <a:off x="37050" y="39575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9"/>
              <p:cNvSpPr/>
              <p:nvPr/>
            </p:nvSpPr>
            <p:spPr>
              <a:xfrm rot="5400000">
                <a:off x="37050" y="35787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 rot="5400000">
                <a:off x="37050" y="32000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9"/>
              <p:cNvSpPr/>
              <p:nvPr/>
            </p:nvSpPr>
            <p:spPr>
              <a:xfrm rot="5400000">
                <a:off x="37050" y="28212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9"/>
              <p:cNvSpPr/>
              <p:nvPr/>
            </p:nvSpPr>
            <p:spPr>
              <a:xfrm rot="5400000">
                <a:off x="37050" y="24424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9"/>
              <p:cNvSpPr/>
              <p:nvPr/>
            </p:nvSpPr>
            <p:spPr>
              <a:xfrm rot="5400000">
                <a:off x="37050" y="20636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9"/>
              <p:cNvSpPr/>
              <p:nvPr/>
            </p:nvSpPr>
            <p:spPr>
              <a:xfrm rot="5400000">
                <a:off x="37050" y="16849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9"/>
              <p:cNvSpPr/>
              <p:nvPr/>
            </p:nvSpPr>
            <p:spPr>
              <a:xfrm rot="5400000">
                <a:off x="37050" y="130612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9"/>
              <p:cNvSpPr/>
              <p:nvPr/>
            </p:nvSpPr>
            <p:spPr>
              <a:xfrm rot="5400000">
                <a:off x="37050" y="92735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9"/>
              <p:cNvSpPr/>
              <p:nvPr/>
            </p:nvSpPr>
            <p:spPr>
              <a:xfrm rot="5400000">
                <a:off x="37050" y="548575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9"/>
              <p:cNvSpPr/>
              <p:nvPr/>
            </p:nvSpPr>
            <p:spPr>
              <a:xfrm rot="5400000">
                <a:off x="37050" y="169800"/>
                <a:ext cx="184500" cy="258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A3132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" name="Google Shape;458;p9"/>
            <p:cNvGrpSpPr/>
            <p:nvPr/>
          </p:nvGrpSpPr>
          <p:grpSpPr>
            <a:xfrm>
              <a:off x="0" y="2"/>
              <a:ext cx="9144000" cy="5143500"/>
              <a:chOff x="0" y="2"/>
              <a:chExt cx="9144000" cy="5143500"/>
            </a:xfrm>
          </p:grpSpPr>
          <p:sp>
            <p:nvSpPr>
              <p:cNvPr id="459" name="Google Shape;459;p9"/>
              <p:cNvSpPr/>
              <p:nvPr/>
            </p:nvSpPr>
            <p:spPr>
              <a:xfrm>
                <a:off x="33049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9"/>
              <p:cNvSpPr/>
              <p:nvPr/>
            </p:nvSpPr>
            <p:spPr>
              <a:xfrm>
                <a:off x="84934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9"/>
              <p:cNvSpPr/>
              <p:nvPr/>
            </p:nvSpPr>
            <p:spPr>
              <a:xfrm>
                <a:off x="136819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9"/>
              <p:cNvSpPr/>
              <p:nvPr/>
            </p:nvSpPr>
            <p:spPr>
              <a:xfrm>
                <a:off x="188704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9"/>
              <p:cNvSpPr/>
              <p:nvPr/>
            </p:nvSpPr>
            <p:spPr>
              <a:xfrm>
                <a:off x="240588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9"/>
              <p:cNvSpPr/>
              <p:nvPr/>
            </p:nvSpPr>
            <p:spPr>
              <a:xfrm>
                <a:off x="2924738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9"/>
              <p:cNvSpPr/>
              <p:nvPr/>
            </p:nvSpPr>
            <p:spPr>
              <a:xfrm>
                <a:off x="3443587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9"/>
              <p:cNvSpPr/>
              <p:nvPr/>
            </p:nvSpPr>
            <p:spPr>
              <a:xfrm>
                <a:off x="396243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9"/>
              <p:cNvSpPr/>
              <p:nvPr/>
            </p:nvSpPr>
            <p:spPr>
              <a:xfrm>
                <a:off x="4481286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9"/>
              <p:cNvSpPr/>
              <p:nvPr/>
            </p:nvSpPr>
            <p:spPr>
              <a:xfrm>
                <a:off x="5000135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9"/>
              <p:cNvSpPr/>
              <p:nvPr/>
            </p:nvSpPr>
            <p:spPr>
              <a:xfrm>
                <a:off x="5518984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9"/>
              <p:cNvSpPr/>
              <p:nvPr/>
            </p:nvSpPr>
            <p:spPr>
              <a:xfrm>
                <a:off x="6037833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9"/>
              <p:cNvSpPr/>
              <p:nvPr/>
            </p:nvSpPr>
            <p:spPr>
              <a:xfrm>
                <a:off x="655668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9"/>
              <p:cNvSpPr/>
              <p:nvPr/>
            </p:nvSpPr>
            <p:spPr>
              <a:xfrm>
                <a:off x="7075532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9"/>
              <p:cNvSpPr/>
              <p:nvPr/>
            </p:nvSpPr>
            <p:spPr>
              <a:xfrm>
                <a:off x="7594381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9"/>
              <p:cNvSpPr/>
              <p:nvPr/>
            </p:nvSpPr>
            <p:spPr>
              <a:xfrm>
                <a:off x="8113230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8632079" y="2"/>
                <a:ext cx="2700" cy="51435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 rot="5400000">
                <a:off x="4681200" y="-4090475"/>
                <a:ext cx="2700" cy="89229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 rot="5400000">
                <a:off x="4570650" y="-36821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 rot="5400000">
                <a:off x="4697850" y="-3036123"/>
                <a:ext cx="2700" cy="8889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 rot="5400000">
                <a:off x="4570650" y="-264447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 rot="5400000">
                <a:off x="4570650" y="-2125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 rot="5400000">
                <a:off x="4698750" y="-1478671"/>
                <a:ext cx="2700" cy="88878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 rot="5400000">
                <a:off x="4570650" y="-10879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 rot="5400000">
                <a:off x="4672650" y="-467069"/>
                <a:ext cx="2700" cy="8940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 rot="5400000">
                <a:off x="4690350" y="69481"/>
                <a:ext cx="2700" cy="89046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 rot="5400000">
                <a:off x="4570650" y="468625"/>
                <a:ext cx="2700" cy="9144000"/>
              </a:xfrm>
              <a:prstGeom prst="rect">
                <a:avLst/>
              </a:prstGeom>
              <a:solidFill>
                <a:srgbClr val="D8BB7D">
                  <a:alpha val="601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>
            <a:off x="2241450" y="141695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subTitle" idx="1"/>
          </p:nvPr>
        </p:nvSpPr>
        <p:spPr>
          <a:xfrm>
            <a:off x="2241550" y="2258750"/>
            <a:ext cx="46611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488" name="Google Shape;488;p9"/>
          <p:cNvGrpSpPr/>
          <p:nvPr/>
        </p:nvGrpSpPr>
        <p:grpSpPr>
          <a:xfrm>
            <a:off x="1329525" y="4823175"/>
            <a:ext cx="1872700" cy="237000"/>
            <a:chOff x="1329525" y="4823175"/>
            <a:chExt cx="1872700" cy="237000"/>
          </a:xfrm>
        </p:grpSpPr>
        <p:sp>
          <p:nvSpPr>
            <p:cNvPr id="489" name="Google Shape;489;p9"/>
            <p:cNvSpPr/>
            <p:nvPr/>
          </p:nvSpPr>
          <p:spPr>
            <a:xfrm>
              <a:off x="3115225" y="482405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132952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1961600" y="4973175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9"/>
          <p:cNvGrpSpPr/>
          <p:nvPr/>
        </p:nvGrpSpPr>
        <p:grpSpPr>
          <a:xfrm>
            <a:off x="7689775" y="4183200"/>
            <a:ext cx="1169225" cy="814850"/>
            <a:chOff x="7689775" y="4183200"/>
            <a:chExt cx="1169225" cy="814850"/>
          </a:xfrm>
        </p:grpSpPr>
        <p:sp>
          <p:nvSpPr>
            <p:cNvPr id="493" name="Google Shape;493;p9"/>
            <p:cNvSpPr/>
            <p:nvPr/>
          </p:nvSpPr>
          <p:spPr>
            <a:xfrm>
              <a:off x="8709000" y="4183200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8387400" y="491105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7689775" y="4823175"/>
              <a:ext cx="150000" cy="15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9"/>
          <p:cNvGrpSpPr/>
          <p:nvPr/>
        </p:nvGrpSpPr>
        <p:grpSpPr>
          <a:xfrm>
            <a:off x="7642325" y="131000"/>
            <a:ext cx="1153675" cy="408400"/>
            <a:chOff x="7642325" y="131000"/>
            <a:chExt cx="1153675" cy="408400"/>
          </a:xfrm>
        </p:grpSpPr>
        <p:sp>
          <p:nvSpPr>
            <p:cNvPr id="497" name="Google Shape;497;p9"/>
            <p:cNvSpPr/>
            <p:nvPr/>
          </p:nvSpPr>
          <p:spPr>
            <a:xfrm>
              <a:off x="7642325" y="1310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8709000" y="4524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8213575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9"/>
          <p:cNvGrpSpPr/>
          <p:nvPr/>
        </p:nvGrpSpPr>
        <p:grpSpPr>
          <a:xfrm>
            <a:off x="563100" y="131000"/>
            <a:ext cx="1856800" cy="339600"/>
            <a:chOff x="563100" y="131000"/>
            <a:chExt cx="1856800" cy="339600"/>
          </a:xfrm>
        </p:grpSpPr>
        <p:sp>
          <p:nvSpPr>
            <p:cNvPr id="501" name="Google Shape;501;p9"/>
            <p:cNvSpPr/>
            <p:nvPr/>
          </p:nvSpPr>
          <p:spPr>
            <a:xfrm>
              <a:off x="563100" y="320600"/>
              <a:ext cx="150000" cy="1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942475" y="2336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2332900" y="131000"/>
              <a:ext cx="87000" cy="87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1527000" y="312500"/>
              <a:ext cx="87000" cy="87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0"/>
          <p:cNvSpPr>
            <a:spLocks noGrp="1"/>
          </p:cNvSpPr>
          <p:nvPr>
            <p:ph type="pic" idx="2"/>
          </p:nvPr>
        </p:nvSpPr>
        <p:spPr>
          <a:xfrm>
            <a:off x="25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1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66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"/>
              <a:buNone/>
              <a:defRPr sz="28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25"/>
          <p:cNvSpPr txBox="1"/>
          <p:nvPr/>
        </p:nvSpPr>
        <p:spPr>
          <a:xfrm>
            <a:off x="1583150" y="3280800"/>
            <a:ext cx="55368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800"/>
              <a:buFont typeface="Raleway Black"/>
              <a:buChar char="-"/>
            </a:pPr>
            <a:r>
              <a:rPr lang="en" sz="1800" i="1">
                <a:solidFill>
                  <a:srgbClr val="134F5C"/>
                </a:solidFill>
                <a:latin typeface="Raleway Black"/>
                <a:ea typeface="Raleway Black"/>
                <a:cs typeface="Raleway Black"/>
                <a:sym typeface="Raleway Black"/>
              </a:rPr>
              <a:t>Бюджеты разные бывают  </a:t>
            </a:r>
            <a:endParaRPr sz="1800" i="1">
              <a:solidFill>
                <a:srgbClr val="134F5C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134F5C"/>
                </a:solidFill>
                <a:latin typeface="Raleway Black"/>
                <a:ea typeface="Raleway Black"/>
                <a:cs typeface="Raleway Black"/>
                <a:sym typeface="Raleway Black"/>
              </a:rPr>
              <a:t>У каждого из нас он свой </a:t>
            </a:r>
            <a:endParaRPr sz="1800" i="1">
              <a:solidFill>
                <a:srgbClr val="134F5C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134F5C"/>
                </a:solidFill>
                <a:latin typeface="Raleway Black"/>
                <a:ea typeface="Raleway Black"/>
                <a:cs typeface="Raleway Black"/>
                <a:sym typeface="Raleway Black"/>
              </a:rPr>
              <a:t>Давай с тобою, Чебурашка, </a:t>
            </a:r>
            <a:endParaRPr sz="1800" i="1">
              <a:solidFill>
                <a:srgbClr val="134F5C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134F5C"/>
                </a:solidFill>
                <a:latin typeface="Raleway Black"/>
                <a:ea typeface="Raleway Black"/>
                <a:cs typeface="Raleway Black"/>
                <a:sym typeface="Raleway Black"/>
              </a:rPr>
              <a:t>Расмотрим наш бюджет родной!</a:t>
            </a:r>
            <a:r>
              <a:rPr lang="en" sz="800" i="1">
                <a:solidFill>
                  <a:srgbClr val="134F5C"/>
                </a:solidFill>
                <a:latin typeface="Raleway Black"/>
                <a:ea typeface="Raleway Black"/>
                <a:cs typeface="Raleway Black"/>
                <a:sym typeface="Raleway Black"/>
              </a:rPr>
              <a:t> </a:t>
            </a:r>
            <a:endParaRPr sz="800" i="1">
              <a:solidFill>
                <a:srgbClr val="134F5C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1287" name="Google Shape;12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25" y="-224575"/>
            <a:ext cx="3104900" cy="30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4050" y="1121050"/>
            <a:ext cx="4106625" cy="410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25"/>
          <p:cNvSpPr txBox="1"/>
          <p:nvPr/>
        </p:nvSpPr>
        <p:spPr>
          <a:xfrm>
            <a:off x="3139775" y="1178400"/>
            <a:ext cx="4358400" cy="11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44500" algn="ctr" rtl="0">
              <a:spcBef>
                <a:spcPts val="0"/>
              </a:spcBef>
              <a:spcAft>
                <a:spcPts val="0"/>
              </a:spcAft>
              <a:buClr>
                <a:srgbClr val="3FAB8E"/>
              </a:buClr>
              <a:buSzPts val="3400"/>
              <a:buFont typeface="Raleway Black"/>
              <a:buChar char="-"/>
            </a:pPr>
            <a:r>
              <a:rPr lang="en" sz="3400">
                <a:solidFill>
                  <a:srgbClr val="3FAB8E"/>
                </a:solidFill>
                <a:latin typeface="Raleway Black"/>
                <a:ea typeface="Raleway Black"/>
                <a:cs typeface="Raleway Black"/>
                <a:sym typeface="Raleway Black"/>
              </a:rPr>
              <a:t>Гена, а что такое </a:t>
            </a:r>
            <a:r>
              <a:rPr lang="en" sz="3400">
                <a:solidFill>
                  <a:schemeClr val="accent2"/>
                </a:solidFill>
                <a:latin typeface="Raleway Black"/>
                <a:ea typeface="Raleway Black"/>
                <a:cs typeface="Raleway Black"/>
                <a:sym typeface="Raleway Black"/>
              </a:rPr>
              <a:t>Бюджет</a:t>
            </a:r>
            <a:r>
              <a:rPr lang="en" sz="3400">
                <a:solidFill>
                  <a:srgbClr val="3FAB8E"/>
                </a:solidFill>
                <a:latin typeface="Raleway Black"/>
                <a:ea typeface="Raleway Black"/>
                <a:cs typeface="Raleway Black"/>
                <a:sym typeface="Raleway Black"/>
              </a:rPr>
              <a:t>?</a:t>
            </a:r>
            <a:endParaRPr sz="3400">
              <a:solidFill>
                <a:srgbClr val="3FAB8E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" name="Google Shape;136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0850" y="-219775"/>
            <a:ext cx="3988850" cy="53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3525" y="-123525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34"/>
          <p:cNvSpPr txBox="1"/>
          <p:nvPr/>
        </p:nvSpPr>
        <p:spPr>
          <a:xfrm>
            <a:off x="2712075" y="301975"/>
            <a:ext cx="4673100" cy="11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Raleway Black"/>
              <a:buChar char="-"/>
            </a:pPr>
            <a:r>
              <a:rPr lang="en" sz="2300">
                <a:solidFill>
                  <a:schemeClr val="accent4"/>
                </a:solidFill>
                <a:latin typeface="Raleway Black"/>
                <a:ea typeface="Raleway Black"/>
                <a:cs typeface="Raleway Black"/>
                <a:sym typeface="Raleway Black"/>
              </a:rPr>
              <a:t>Вот, Чебурашка, теперь ты знаешь все необходимое о бюджете!</a:t>
            </a:r>
            <a:endParaRPr sz="2300">
              <a:solidFill>
                <a:schemeClr val="accent4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365" name="Google Shape;1365;p34"/>
          <p:cNvSpPr txBox="1"/>
          <p:nvPr/>
        </p:nvSpPr>
        <p:spPr>
          <a:xfrm>
            <a:off x="5588575" y="3258925"/>
            <a:ext cx="3210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r" rtl="0">
              <a:spcBef>
                <a:spcPts val="0"/>
              </a:spcBef>
              <a:spcAft>
                <a:spcPts val="0"/>
              </a:spcAft>
              <a:buClr>
                <a:srgbClr val="3FAB8E"/>
              </a:buClr>
              <a:buSzPts val="2200"/>
              <a:buFont typeface="Raleway Black"/>
              <a:buChar char="-"/>
            </a:pPr>
            <a:r>
              <a:rPr lang="en" sz="2200">
                <a:solidFill>
                  <a:srgbClr val="3FAB8E"/>
                </a:solidFill>
                <a:latin typeface="Raleway Black"/>
                <a:ea typeface="Raleway Black"/>
                <a:cs typeface="Raleway Black"/>
                <a:sym typeface="Raleway Black"/>
              </a:rPr>
              <a:t>Спасибо, Гена!</a:t>
            </a:r>
            <a:endParaRPr sz="2200">
              <a:solidFill>
                <a:srgbClr val="3FAB8E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FAB8E"/>
                </a:solidFill>
                <a:latin typeface="Raleway Black"/>
                <a:ea typeface="Raleway Black"/>
                <a:cs typeface="Raleway Black"/>
                <a:sym typeface="Raleway Black"/>
              </a:rPr>
              <a:t>Ты мой самый лучший друг!</a:t>
            </a:r>
            <a:endParaRPr sz="2200">
              <a:solidFill>
                <a:srgbClr val="3FAB8E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26"/>
          <p:cNvSpPr txBox="1">
            <a:spLocks noGrp="1"/>
          </p:cNvSpPr>
          <p:nvPr>
            <p:ph type="title"/>
          </p:nvPr>
        </p:nvSpPr>
        <p:spPr>
          <a:xfrm>
            <a:off x="773450" y="0"/>
            <a:ext cx="7704000" cy="11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0">
                <a:solidFill>
                  <a:schemeClr val="accent4"/>
                </a:solidFill>
                <a:latin typeface="Raleway Black"/>
                <a:ea typeface="Raleway Black"/>
                <a:cs typeface="Raleway Black"/>
                <a:sym typeface="Raleway Black"/>
              </a:rPr>
              <a:t>Так что же это такое, этот ваш бюджет?</a:t>
            </a:r>
            <a:endParaRPr sz="4300" b="0">
              <a:solidFill>
                <a:schemeClr val="accent4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95" name="Google Shape;1295;p26"/>
          <p:cNvSpPr txBox="1">
            <a:spLocks noGrp="1"/>
          </p:cNvSpPr>
          <p:nvPr>
            <p:ph type="body" idx="1"/>
          </p:nvPr>
        </p:nvSpPr>
        <p:spPr>
          <a:xfrm>
            <a:off x="408500" y="1332525"/>
            <a:ext cx="7778700" cy="22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Бюджет - </a:t>
            </a:r>
            <a:r>
              <a:rPr lang="en" sz="18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это форма образования  и расходования денежных средств, предназначенных для обеспечения финансами задач и функций как Государства в целом, так и местного самоуправления (в нашем случае </a:t>
            </a:r>
            <a:r>
              <a:rPr lang="en" sz="1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Москвы</a:t>
            </a:r>
            <a:r>
              <a:rPr lang="en" sz="1800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).</a:t>
            </a:r>
            <a:endParaRPr sz="1600"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1296" name="Google Shape;12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951400"/>
            <a:ext cx="2196175" cy="219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p26"/>
          <p:cNvSpPr/>
          <p:nvPr/>
        </p:nvSpPr>
        <p:spPr>
          <a:xfrm>
            <a:off x="2372248" y="3165250"/>
            <a:ext cx="1279500" cy="1140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Lexend"/>
                <a:ea typeface="Lexend"/>
                <a:cs typeface="Lexend"/>
                <a:sym typeface="Lexend"/>
              </a:rPr>
              <a:t>Доходы</a:t>
            </a:r>
            <a:endParaRPr sz="1600"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8" name="Google Shape;1298;p26"/>
          <p:cNvSpPr/>
          <p:nvPr/>
        </p:nvSpPr>
        <p:spPr>
          <a:xfrm>
            <a:off x="3723725" y="3672100"/>
            <a:ext cx="935100" cy="32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38C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299" name="Google Shape;1299;p26"/>
          <p:cNvSpPr/>
          <p:nvPr/>
        </p:nvSpPr>
        <p:spPr>
          <a:xfrm>
            <a:off x="4730800" y="3136750"/>
            <a:ext cx="1385700" cy="11406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3FAB8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xend"/>
                <a:ea typeface="Lexend"/>
                <a:cs typeface="Lexend"/>
                <a:sym typeface="Lexend"/>
              </a:rPr>
              <a:t>Бюджет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0" name="Google Shape;1300;p26"/>
          <p:cNvSpPr/>
          <p:nvPr/>
        </p:nvSpPr>
        <p:spPr>
          <a:xfrm>
            <a:off x="6188475" y="3672100"/>
            <a:ext cx="935100" cy="320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38C8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exend"/>
                <a:ea typeface="Lexend"/>
                <a:cs typeface="Lexend"/>
                <a:sym typeface="Lexend"/>
              </a:rPr>
              <a:t> </a:t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1" name="Google Shape;1301;p26"/>
          <p:cNvSpPr/>
          <p:nvPr/>
        </p:nvSpPr>
        <p:spPr>
          <a:xfrm>
            <a:off x="7195550" y="3193750"/>
            <a:ext cx="1385700" cy="10836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exend"/>
                <a:ea typeface="Lexend"/>
                <a:cs typeface="Lexend"/>
                <a:sym typeface="Lexend"/>
              </a:rPr>
              <a:t>Расходы</a:t>
            </a:r>
            <a:endParaRPr b="1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02" name="Google Shape;1302;p26"/>
          <p:cNvSpPr txBox="1"/>
          <p:nvPr/>
        </p:nvSpPr>
        <p:spPr>
          <a:xfrm>
            <a:off x="2021550" y="4305850"/>
            <a:ext cx="60693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600"/>
              <a:buFont typeface="Lexend ExtraBold"/>
              <a:buChar char="-"/>
            </a:pPr>
            <a:r>
              <a:rPr lang="en" sz="1600">
                <a:solidFill>
                  <a:srgbClr val="435D74"/>
                </a:solidFill>
                <a:latin typeface="Lexend ExtraBold"/>
                <a:ea typeface="Lexend ExtraBold"/>
                <a:cs typeface="Lexend ExtraBold"/>
                <a:sym typeface="Lexend ExtraBold"/>
              </a:rPr>
              <a:t>Я понял! Если кратко - то бюджет можно описать в виде простой схемы.</a:t>
            </a:r>
            <a:endParaRPr sz="1600">
              <a:solidFill>
                <a:srgbClr val="435D74"/>
              </a:solidFill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27"/>
          <p:cNvSpPr txBox="1">
            <a:spLocks noGrp="1"/>
          </p:cNvSpPr>
          <p:nvPr>
            <p:ph type="title"/>
          </p:nvPr>
        </p:nvSpPr>
        <p:spPr>
          <a:xfrm>
            <a:off x="695100" y="268950"/>
            <a:ext cx="7753800" cy="7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>
                <a:solidFill>
                  <a:srgbClr val="000000"/>
                </a:solidFill>
                <a:latin typeface="Raleway Black"/>
                <a:ea typeface="Raleway Black"/>
                <a:cs typeface="Raleway Black"/>
                <a:sym typeface="Raleway Black"/>
              </a:rPr>
              <a:t>Из чего же формируется бюджет?</a:t>
            </a:r>
            <a:endParaRPr sz="3900" b="0"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308" name="Google Shape;1308;p27"/>
          <p:cNvSpPr txBox="1">
            <a:spLocks noGrp="1"/>
          </p:cNvSpPr>
          <p:nvPr>
            <p:ph type="body" idx="4294967295"/>
          </p:nvPr>
        </p:nvSpPr>
        <p:spPr>
          <a:xfrm>
            <a:off x="416875" y="1047050"/>
            <a:ext cx="8494200" cy="28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aleway"/>
              <a:buAutoNum type="arabicPeriod"/>
            </a:pPr>
            <a:r>
              <a:rPr lang="en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Налоговые доходы </a:t>
            </a:r>
            <a:r>
              <a:rPr lang="en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- поступления от уплаты налогов и сборов, установленных Налоговым кодексом Российской Федерации</a:t>
            </a:r>
            <a:endParaRPr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aleway"/>
              <a:buAutoNum type="arabicPeriod"/>
            </a:pPr>
            <a:r>
              <a:rPr lang="en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Неналоговые доходы</a:t>
            </a:r>
            <a:r>
              <a:rPr lang="en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- все доходы, поступающие в бюджет города, не отнесенные к налоговым доходам и безвозмездным поступлениям 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(Доходы от использования и продажи имущества, находящегося в государственной собственности; штрафные санкции, возмещение ущерба и др.)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aleway"/>
              <a:buAutoNum type="arabicPeriod"/>
            </a:pPr>
            <a:r>
              <a:rPr lang="en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Безвозмездные поступления</a:t>
            </a:r>
            <a:r>
              <a:rPr lang="en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- дотации, субсидии, субвенции, иные межбюджетные трансферты из других бюджетов бюджетной системы Российской Федерации (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также безвозмездные поступления от физических и юридических лиц, международных организаций и правительств иностранных государств, в том числе добровольные пожертвования).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9" name="Google Shape;1309;p27"/>
          <p:cNvSpPr txBox="1"/>
          <p:nvPr/>
        </p:nvSpPr>
        <p:spPr>
          <a:xfrm>
            <a:off x="590275" y="4142600"/>
            <a:ext cx="52932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0" name="Google Shape;1310;p27"/>
          <p:cNvSpPr txBox="1"/>
          <p:nvPr/>
        </p:nvSpPr>
        <p:spPr>
          <a:xfrm>
            <a:off x="2632700" y="4377850"/>
            <a:ext cx="60846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2"/>
                </a:solidFill>
                <a:latin typeface="Lexend"/>
                <a:ea typeface="Lexend"/>
                <a:cs typeface="Lexend"/>
                <a:sym typeface="Lexend"/>
              </a:rPr>
              <a:t>!!!</a:t>
            </a:r>
            <a:r>
              <a:rPr lang="en" sz="1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Основную часть дохода бюджета составляют </a:t>
            </a:r>
            <a:r>
              <a:rPr lang="en" sz="1500" b="1">
                <a:solidFill>
                  <a:srgbClr val="D811AD"/>
                </a:solidFill>
                <a:latin typeface="Lexend"/>
                <a:ea typeface="Lexend"/>
                <a:cs typeface="Lexend"/>
                <a:sym typeface="Lexend"/>
              </a:rPr>
              <a:t>НАЛОГИ.</a:t>
            </a:r>
            <a:endParaRPr sz="1500" b="1">
              <a:solidFill>
                <a:srgbClr val="D811AD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28"/>
          <p:cNvSpPr txBox="1"/>
          <p:nvPr/>
        </p:nvSpPr>
        <p:spPr>
          <a:xfrm>
            <a:off x="1124950" y="0"/>
            <a:ext cx="7710000" cy="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1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А что такое налоги и для чего они нужны?</a:t>
            </a:r>
            <a:endParaRPr sz="2700" b="1">
              <a:solidFill>
                <a:schemeClr val="accent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16" name="Google Shape;1316;p28"/>
          <p:cNvSpPr txBox="1"/>
          <p:nvPr/>
        </p:nvSpPr>
        <p:spPr>
          <a:xfrm>
            <a:off x="483350" y="624500"/>
            <a:ext cx="8660700" cy="7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rPr>
              <a:t>Налоги</a:t>
            </a:r>
            <a:r>
              <a:rPr lang="en" sz="1500">
                <a:latin typeface="Raleway SemiBold"/>
                <a:ea typeface="Raleway SemiBold"/>
                <a:cs typeface="Raleway SemiBold"/>
                <a:sym typeface="Raleway SemiBold"/>
              </a:rPr>
              <a:t> — это деньги, которые люди и компании платят Правительству. Они бывают разные: подоходный налог (снимается с заработанных денег), налог на прибыль (для компаний), налог на недвижимость и другие.</a:t>
            </a:r>
            <a:endParaRPr sz="17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7" name="Google Shape;1317;p28"/>
          <p:cNvSpPr txBox="1"/>
          <p:nvPr/>
        </p:nvSpPr>
        <p:spPr>
          <a:xfrm>
            <a:off x="558175" y="1308725"/>
            <a:ext cx="8405100" cy="30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3FAB8E"/>
                </a:solidFill>
                <a:latin typeface="Raleway"/>
                <a:ea typeface="Raleway"/>
                <a:cs typeface="Raleway"/>
                <a:sym typeface="Raleway"/>
              </a:rPr>
              <a:t>Функции налогов:</a:t>
            </a:r>
            <a:endParaRPr sz="1600" b="1">
              <a:solidFill>
                <a:srgbClr val="3FAB8E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 Medium"/>
              <a:buChar char="❏"/>
            </a:pPr>
            <a:r>
              <a:rPr lang="en" sz="1200" u="sng">
                <a:latin typeface="Raleway Medium"/>
                <a:ea typeface="Raleway Medium"/>
                <a:cs typeface="Raleway Medium"/>
                <a:sym typeface="Raleway Medium"/>
              </a:rPr>
              <a:t>Финансирование общественных услуг: </a:t>
            </a:r>
            <a:r>
              <a:rPr lang="en" sz="1200">
                <a:latin typeface="Raleway Medium"/>
                <a:ea typeface="Raleway Medium"/>
                <a:cs typeface="Raleway Medium"/>
                <a:sym typeface="Raleway Medium"/>
              </a:rPr>
              <a:t>налоги помогают правительству собирать деньги на оплату школ, больниц, дорог, полиции и других важных служб для всех людей.</a:t>
            </a: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 Medium"/>
              <a:buChar char="❏"/>
            </a:pPr>
            <a:r>
              <a:rPr lang="en" sz="1200" u="sng">
                <a:latin typeface="Raleway Medium"/>
                <a:ea typeface="Raleway Medium"/>
                <a:cs typeface="Raleway Medium"/>
                <a:sym typeface="Raleway Medium"/>
              </a:rPr>
              <a:t>Регулирование экономики:</a:t>
            </a:r>
            <a:r>
              <a:rPr lang="en" sz="1200">
                <a:latin typeface="Raleway Medium"/>
                <a:ea typeface="Raleway Medium"/>
                <a:cs typeface="Raleway Medium"/>
                <a:sym typeface="Raleway Medium"/>
              </a:rPr>
              <a:t> налоги могут использоваться для контроля экономики. Например, повышение налогов на товары может снизить их потребление, а снижение налогов на бизнес может  стимулировать экономический рост.</a:t>
            </a: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 Medium"/>
              <a:buChar char="❏"/>
            </a:pPr>
            <a:r>
              <a:rPr lang="en" sz="1200" u="sng">
                <a:latin typeface="Raleway Medium"/>
                <a:ea typeface="Raleway Medium"/>
                <a:cs typeface="Raleway Medium"/>
                <a:sym typeface="Raleway Medium"/>
              </a:rPr>
              <a:t>Распределение богатства: </a:t>
            </a:r>
            <a:r>
              <a:rPr lang="en" sz="1200">
                <a:latin typeface="Raleway Medium"/>
                <a:ea typeface="Raleway Medium"/>
                <a:cs typeface="Raleway Medium"/>
                <a:sym typeface="Raleway Medium"/>
              </a:rPr>
              <a:t>налоги помогают справедливо распределять деньги в обществе. Часть денег от более богатых людей и компаний идет на помощь бедным через различные программы и социальную защиту.</a:t>
            </a: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 Medium"/>
              <a:buChar char="❏"/>
            </a:pPr>
            <a:r>
              <a:rPr lang="en" sz="1200" u="sng">
                <a:latin typeface="Raleway Medium"/>
                <a:ea typeface="Raleway Medium"/>
                <a:cs typeface="Raleway Medium"/>
                <a:sym typeface="Raleway Medium"/>
              </a:rPr>
              <a:t>Защита страны:</a:t>
            </a:r>
            <a:r>
              <a:rPr lang="en" sz="1200">
                <a:latin typeface="Raleway Medium"/>
                <a:ea typeface="Raleway Medium"/>
                <a:cs typeface="Raleway Medium"/>
                <a:sym typeface="Raleway Medium"/>
              </a:rPr>
              <a:t> часть налогов используется для финансирования армии, полиции и других служб безопасности, чтобы обеспечить защиту страны от угроз.</a:t>
            </a: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u="sng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 Medium"/>
              <a:buChar char="❏"/>
            </a:pPr>
            <a:r>
              <a:rPr lang="en" sz="1200" u="sng">
                <a:highlight>
                  <a:srgbClr val="FCF4EB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Стимулирование поведения: </a:t>
            </a:r>
            <a:r>
              <a:rPr lang="en" sz="1200">
                <a:highlight>
                  <a:srgbClr val="FCF4EB"/>
                </a:highlight>
                <a:latin typeface="Raleway Medium"/>
                <a:ea typeface="Raleway Medium"/>
                <a:cs typeface="Raleway Medium"/>
                <a:sym typeface="Raleway Medium"/>
              </a:rPr>
              <a:t>налоги могут также использоваться для стимулирования желаемого поведения. Например, государство может предоставлять налоговые льготы для компаний, которые инвестируют в экологически чистые технологии.</a:t>
            </a:r>
            <a:endParaRPr sz="1600">
              <a:solidFill>
                <a:schemeClr val="dk1"/>
              </a:solidFill>
              <a:highlight>
                <a:srgbClr val="FCF4EB"/>
              </a:highlight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p29"/>
          <p:cNvSpPr txBox="1">
            <a:spLocks noGrp="1"/>
          </p:cNvSpPr>
          <p:nvPr>
            <p:ph type="title"/>
          </p:nvPr>
        </p:nvSpPr>
        <p:spPr>
          <a:xfrm>
            <a:off x="762775" y="150850"/>
            <a:ext cx="7704000" cy="8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chemeClr val="accent4"/>
                </a:solidFill>
                <a:latin typeface="Raleway Black"/>
                <a:ea typeface="Raleway Black"/>
                <a:cs typeface="Raleway Black"/>
                <a:sym typeface="Raleway Black"/>
              </a:rPr>
              <a:t>А как потом распределяется бюджет?</a:t>
            </a:r>
            <a:endParaRPr sz="4100" b="0">
              <a:solidFill>
                <a:schemeClr val="accent4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1323" name="Google Shape;132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03725" y="549901"/>
            <a:ext cx="3151150" cy="420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4" name="Google Shape;1324;p29"/>
          <p:cNvSpPr txBox="1"/>
          <p:nvPr/>
        </p:nvSpPr>
        <p:spPr>
          <a:xfrm>
            <a:off x="1826550" y="3788175"/>
            <a:ext cx="6890700" cy="24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Raleway"/>
                <a:ea typeface="Raleway"/>
                <a:cs typeface="Raleway"/>
                <a:sym typeface="Raleway"/>
              </a:rPr>
              <a:t>Бюджет Москвы распределяется на различные сферы и программы, направленные на развитие города и улучшение качества жизни всех граждан.</a:t>
            </a:r>
            <a:endParaRPr sz="20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25" name="Google Shape;132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050" y="732150"/>
            <a:ext cx="4972275" cy="29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0" name="Google Shape;133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26550" y="994100"/>
            <a:ext cx="4106625" cy="410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30"/>
          <p:cNvSpPr txBox="1"/>
          <p:nvPr/>
        </p:nvSpPr>
        <p:spPr>
          <a:xfrm>
            <a:off x="2108725" y="335775"/>
            <a:ext cx="6683400" cy="30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exend SemiBold"/>
                <a:ea typeface="Lexend SemiBold"/>
                <a:cs typeface="Lexend SemiBold"/>
                <a:sym typeface="Lexend SemiBold"/>
              </a:rPr>
              <a:t>Таким образом, бюджет создается ради того, чтобы обеспечить жителей нашего города всем необходимым для благополучной жизни.</a:t>
            </a:r>
            <a:endParaRPr sz="190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exend SemiBold"/>
                <a:ea typeface="Lexend SemiBold"/>
                <a:cs typeface="Lexend SemiBold"/>
                <a:sym typeface="Lexend SemiBold"/>
              </a:rPr>
              <a:t>Поэтому, Чебурашка, когда вырастешь, тебе обязательно нужно будет </a:t>
            </a:r>
            <a:r>
              <a:rPr lang="en" sz="1900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платить налоги</a:t>
            </a:r>
            <a:r>
              <a:rPr lang="en" sz="1900">
                <a:latin typeface="Lexend SemiBold"/>
                <a:ea typeface="Lexend SemiBold"/>
                <a:cs typeface="Lexend SemiBold"/>
                <a:sym typeface="Lexend SemiBold"/>
              </a:rPr>
              <a:t>, чтобы жить в хорошем, красивом городе.</a:t>
            </a:r>
            <a:endParaRPr sz="190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exend SemiBold"/>
                <a:ea typeface="Lexend SemiBold"/>
                <a:cs typeface="Lexend SemiBold"/>
                <a:sym typeface="Lexend SemiBold"/>
              </a:rPr>
              <a:t>Также тебе нужно будет следить и за своим </a:t>
            </a:r>
            <a:r>
              <a:rPr lang="en" sz="1900">
                <a:solidFill>
                  <a:srgbClr val="3FAB8E"/>
                </a:solidFill>
                <a:latin typeface="Lexend SemiBold"/>
                <a:ea typeface="Lexend SemiBold"/>
                <a:cs typeface="Lexend SemiBold"/>
                <a:sym typeface="Lexend SemiBold"/>
              </a:rPr>
              <a:t>личным бюджетом</a:t>
            </a:r>
            <a:r>
              <a:rPr lang="en" sz="1900">
                <a:latin typeface="Lexend SemiBold"/>
                <a:ea typeface="Lexend SemiBold"/>
                <a:cs typeface="Lexend SemiBold"/>
                <a:sym typeface="Lexend SemiBold"/>
              </a:rPr>
              <a:t>, который, в общем и целом, по принципу действия схож с бюджетом города.</a:t>
            </a:r>
            <a:endParaRPr sz="1900">
              <a:latin typeface="Lexend SemiBold"/>
              <a:ea typeface="Lexend SemiBold"/>
              <a:cs typeface="Lexend SemiBold"/>
              <a:sym typeface="Lexend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31"/>
          <p:cNvSpPr txBox="1"/>
          <p:nvPr/>
        </p:nvSpPr>
        <p:spPr>
          <a:xfrm>
            <a:off x="5225575" y="997350"/>
            <a:ext cx="3630600" cy="3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accent2"/>
                </a:highlight>
                <a:latin typeface="Raleway Black"/>
                <a:ea typeface="Raleway Black"/>
                <a:cs typeface="Raleway Black"/>
                <a:sym typeface="Raleway Black"/>
              </a:rPr>
              <a:t>Различия: </a:t>
            </a:r>
            <a:endParaRPr sz="1800">
              <a:highlight>
                <a:schemeClr val="accent2"/>
              </a:highlight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Char char="❖"/>
            </a:pPr>
            <a:r>
              <a:rPr lang="en">
                <a:latin typeface="Raleway SemiBold"/>
                <a:ea typeface="Raleway SemiBold"/>
                <a:cs typeface="Raleway SemiBold"/>
                <a:sym typeface="Raleway SemiBold"/>
              </a:rPr>
              <a:t>Личный (семейный) бюджет направлен на удовлетворение потребностей одной семьи, в то время как бюджет Москвы (ВМО) предназначен для финансирования всех сфер жизни города.</a:t>
            </a:r>
            <a:endParaRPr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Char char="❖"/>
            </a:pPr>
            <a:r>
              <a:rPr lang="en">
                <a:latin typeface="Raleway SemiBold"/>
                <a:ea typeface="Raleway SemiBold"/>
                <a:cs typeface="Raleway SemiBold"/>
                <a:sym typeface="Raleway SemiBold"/>
              </a:rPr>
              <a:t>Семейный бюджет формируется из личных доходов членов семьи, в то время как бюджет Москвы (ВМО) состоит из налоговых поступлений, доходов от использования городского имущества и других источников.</a:t>
            </a:r>
            <a:endParaRPr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Char char="❖"/>
            </a:pPr>
            <a:r>
              <a:rPr lang="en">
                <a:latin typeface="Raleway SemiBold"/>
                <a:ea typeface="Raleway SemiBold"/>
                <a:cs typeface="Raleway SemiBold"/>
                <a:sym typeface="Raleway SemiBold"/>
              </a:rPr>
              <a:t>Размер и масштаб семейного бюджета значительно меньше, чем бюджет Москвы.</a:t>
            </a:r>
            <a:endParaRPr sz="160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37" name="Google Shape;1337;p31"/>
          <p:cNvSpPr txBox="1"/>
          <p:nvPr/>
        </p:nvSpPr>
        <p:spPr>
          <a:xfrm>
            <a:off x="324675" y="997350"/>
            <a:ext cx="2888700" cy="3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3FAB8E"/>
                </a:highlight>
                <a:latin typeface="Raleway Black"/>
                <a:ea typeface="Raleway Black"/>
                <a:cs typeface="Raleway Black"/>
                <a:sym typeface="Raleway Black"/>
              </a:rPr>
              <a:t>Сходства:</a:t>
            </a:r>
            <a:r>
              <a:rPr lang="en" sz="1700">
                <a:solidFill>
                  <a:schemeClr val="dk1"/>
                </a:solidFill>
                <a:highlight>
                  <a:srgbClr val="3FAB8E"/>
                </a:highlight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endParaRPr sz="1700">
              <a:solidFill>
                <a:schemeClr val="dk1"/>
              </a:solidFill>
              <a:highlight>
                <a:srgbClr val="3FAB8E"/>
              </a:highlight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175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★"/>
            </a:pP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Оба бюджета состоят из двух частей — доходов и расходов. 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★"/>
            </a:pP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Оба бюджета требуют планирования и учета всех поступлений и трат средств. 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457200" lvl="0" indent="-3175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SemiBold"/>
              <a:buChar char="★"/>
            </a:pPr>
            <a:r>
              <a:rPr lang="en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И личный бюджет, и бюджет Москвы должны использоваться для определенных целей, таких как оплата счетов, покупка товаров, инвестиции и т. д.</a:t>
            </a:r>
            <a:endParaRPr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338" name="Google Shape;133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7850" y="1693800"/>
            <a:ext cx="2998700" cy="33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9" name="Google Shape;1339;p31"/>
          <p:cNvSpPr txBox="1">
            <a:spLocks noGrp="1"/>
          </p:cNvSpPr>
          <p:nvPr>
            <p:ph type="title"/>
          </p:nvPr>
        </p:nvSpPr>
        <p:spPr>
          <a:xfrm>
            <a:off x="373375" y="0"/>
            <a:ext cx="8482800" cy="9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b="0">
                <a:solidFill>
                  <a:schemeClr val="accent4"/>
                </a:solidFill>
                <a:latin typeface="Raleway Black"/>
                <a:ea typeface="Raleway Black"/>
                <a:cs typeface="Raleway Black"/>
                <a:sym typeface="Raleway Black"/>
              </a:rPr>
              <a:t>В чем же разница между личным бюджетом и бюджетом города?</a:t>
            </a:r>
            <a:endParaRPr sz="4100" b="0">
              <a:solidFill>
                <a:schemeClr val="accent4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32"/>
          <p:cNvSpPr/>
          <p:nvPr/>
        </p:nvSpPr>
        <p:spPr>
          <a:xfrm>
            <a:off x="1410777" y="3390317"/>
            <a:ext cx="10186" cy="451"/>
          </a:xfrm>
          <a:custGeom>
            <a:avLst/>
            <a:gdLst/>
            <a:ahLst/>
            <a:cxnLst/>
            <a:rect l="l" t="t" r="r" b="b"/>
            <a:pathLst>
              <a:path w="745" h="33" extrusionOk="0">
                <a:moveTo>
                  <a:pt x="0" y="8"/>
                </a:moveTo>
                <a:cubicBezTo>
                  <a:pt x="255" y="1"/>
                  <a:pt x="504" y="10"/>
                  <a:pt x="744" y="33"/>
                </a:cubicBezTo>
                <a:cubicBezTo>
                  <a:pt x="504" y="10"/>
                  <a:pt x="255" y="1"/>
                  <a:pt x="0" y="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2"/>
          <p:cNvSpPr/>
          <p:nvPr/>
        </p:nvSpPr>
        <p:spPr>
          <a:xfrm>
            <a:off x="1071527" y="3390755"/>
            <a:ext cx="287" cy="68"/>
          </a:xfrm>
          <a:custGeom>
            <a:avLst/>
            <a:gdLst/>
            <a:ahLst/>
            <a:cxnLst/>
            <a:rect l="l" t="t" r="r" b="b"/>
            <a:pathLst>
              <a:path w="21" h="5" extrusionOk="0">
                <a:moveTo>
                  <a:pt x="0" y="1"/>
                </a:moveTo>
                <a:cubicBezTo>
                  <a:pt x="6" y="2"/>
                  <a:pt x="13" y="4"/>
                  <a:pt x="21" y="4"/>
                </a:cubicBezTo>
                <a:cubicBezTo>
                  <a:pt x="13" y="4"/>
                  <a:pt x="6" y="2"/>
                  <a:pt x="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32"/>
          <p:cNvSpPr/>
          <p:nvPr/>
        </p:nvSpPr>
        <p:spPr>
          <a:xfrm>
            <a:off x="1753172" y="3390399"/>
            <a:ext cx="7041" cy="342"/>
          </a:xfrm>
          <a:custGeom>
            <a:avLst/>
            <a:gdLst/>
            <a:ahLst/>
            <a:cxnLst/>
            <a:rect l="l" t="t" r="r" b="b"/>
            <a:pathLst>
              <a:path w="515" h="25" extrusionOk="0">
                <a:moveTo>
                  <a:pt x="501" y="0"/>
                </a:moveTo>
                <a:cubicBezTo>
                  <a:pt x="507" y="0"/>
                  <a:pt x="510" y="2"/>
                  <a:pt x="514" y="2"/>
                </a:cubicBezTo>
                <a:cubicBezTo>
                  <a:pt x="510" y="2"/>
                  <a:pt x="507" y="0"/>
                  <a:pt x="501" y="0"/>
                </a:cubicBezTo>
                <a:cubicBezTo>
                  <a:pt x="404" y="4"/>
                  <a:pt x="304" y="8"/>
                  <a:pt x="203" y="15"/>
                </a:cubicBezTo>
                <a:cubicBezTo>
                  <a:pt x="136" y="21"/>
                  <a:pt x="67" y="21"/>
                  <a:pt x="0" y="25"/>
                </a:cubicBezTo>
                <a:cubicBezTo>
                  <a:pt x="67" y="21"/>
                  <a:pt x="136" y="21"/>
                  <a:pt x="203" y="15"/>
                </a:cubicBezTo>
                <a:cubicBezTo>
                  <a:pt x="304" y="8"/>
                  <a:pt x="404" y="4"/>
                  <a:pt x="5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7" name="Google Shape;13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2650" y="0"/>
            <a:ext cx="4838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32"/>
          <p:cNvSpPr txBox="1"/>
          <p:nvPr/>
        </p:nvSpPr>
        <p:spPr>
          <a:xfrm>
            <a:off x="665150" y="357150"/>
            <a:ext cx="7913100" cy="2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500"/>
              <a:buFont typeface="Lexend"/>
              <a:buChar char="-"/>
            </a:pPr>
            <a:r>
              <a:rPr lang="en" sz="2500" b="1">
                <a:solidFill>
                  <a:schemeClr val="accent4"/>
                </a:solidFill>
                <a:latin typeface="Lexend"/>
                <a:ea typeface="Lexend"/>
                <a:cs typeface="Lexend"/>
                <a:sym typeface="Lexend"/>
              </a:rPr>
              <a:t>Спасибо, теперь все понятно! Но а мы можем ещё как-то повлиять на бюджет, кроме систематической уплаты налогов?</a:t>
            </a:r>
            <a:endParaRPr sz="2500" b="1">
              <a:solidFill>
                <a:schemeClr val="accent4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49" name="Google Shape;1349;p32"/>
          <p:cNvSpPr txBox="1"/>
          <p:nvPr/>
        </p:nvSpPr>
        <p:spPr>
          <a:xfrm>
            <a:off x="4332925" y="2923575"/>
            <a:ext cx="45660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Lexend"/>
              <a:buChar char="-"/>
            </a:pPr>
            <a:r>
              <a:rPr lang="en" sz="2800" b="1">
                <a:solidFill>
                  <a:schemeClr val="accent3"/>
                </a:solidFill>
                <a:latin typeface="Lexend"/>
                <a:ea typeface="Lexend"/>
                <a:cs typeface="Lexend"/>
                <a:sym typeface="Lexend"/>
              </a:rPr>
              <a:t>Конечно, Чебурашка!</a:t>
            </a:r>
            <a:endParaRPr sz="2800" b="1">
              <a:solidFill>
                <a:schemeClr val="accent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33"/>
          <p:cNvSpPr txBox="1"/>
          <p:nvPr/>
        </p:nvSpPr>
        <p:spPr>
          <a:xfrm>
            <a:off x="953775" y="0"/>
            <a:ext cx="8094900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accent4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Как мы можем положительно повлиять на бюджет?</a:t>
            </a:r>
            <a:endParaRPr sz="2300" b="1">
              <a:solidFill>
                <a:schemeClr val="accent4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55" name="Google Shape;1355;p33"/>
          <p:cNvSpPr txBox="1"/>
          <p:nvPr/>
        </p:nvSpPr>
        <p:spPr>
          <a:xfrm>
            <a:off x="1306725" y="652200"/>
            <a:ext cx="7389000" cy="4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latin typeface="Raleway"/>
                <a:ea typeface="Raleway"/>
                <a:cs typeface="Raleway"/>
                <a:sym typeface="Raleway"/>
              </a:rPr>
              <a:t>1. Мы можем принимать участие в публичных обсуждениях и слушаниях по вопросу формирования и исполнения бюджета города.</a:t>
            </a:r>
            <a:r>
              <a:rPr lang="en" sz="1200">
                <a:latin typeface="Raleway Medium"/>
                <a:ea typeface="Raleway Medium"/>
                <a:cs typeface="Raleway Medium"/>
                <a:sym typeface="Raleway Medium"/>
              </a:rPr>
              <a:t> Люди могут высказывать свои предложения и замечания, выражать свои потребности и приоритеты, которые, возможно, будут учтены при составлении бюджета.</a:t>
            </a: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latin typeface="Raleway"/>
                <a:ea typeface="Raleway"/>
                <a:cs typeface="Raleway"/>
                <a:sym typeface="Raleway"/>
              </a:rPr>
              <a:t>2. Активное участие в местных общественных организациях и инициативах, направленных на контроль за расходованием средств из бюджета.</a:t>
            </a:r>
            <a:r>
              <a:rPr lang="en" sz="1200">
                <a:latin typeface="Raleway Medium"/>
                <a:ea typeface="Raleway Medium"/>
                <a:cs typeface="Raleway Medium"/>
                <a:sym typeface="Raleway Medium"/>
              </a:rPr>
              <a:t> Жители могут объединяться для коллективного влияния на принятие решений о расходовании бюджета, а также для контроля за его исполнением.</a:t>
            </a: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latin typeface="Raleway"/>
                <a:ea typeface="Raleway"/>
                <a:cs typeface="Raleway"/>
                <a:sym typeface="Raleway"/>
              </a:rPr>
              <a:t>3. Предложение идей по оптимизации расходов и повышению эффективности использования бюджетных средств.</a:t>
            </a:r>
            <a:r>
              <a:rPr lang="en" sz="1200">
                <a:latin typeface="Raleway Medium"/>
                <a:ea typeface="Raleway Medium"/>
                <a:cs typeface="Raleway Medium"/>
                <a:sym typeface="Raleway Medium"/>
              </a:rPr>
              <a:t> Мы можем выдвигать новаторские проекты и предложения, направленные на снижение издержек и улучшение качества жизни в городе.</a:t>
            </a: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>
                <a:latin typeface="Raleway"/>
                <a:ea typeface="Raleway"/>
                <a:cs typeface="Raleway"/>
                <a:sym typeface="Raleway"/>
              </a:rPr>
              <a:t>4. Участие в выборах и поддержка кандидатов, которые обещают провести прозрачную и ответственную финансовую политику в городе.</a:t>
            </a:r>
            <a:r>
              <a:rPr lang="en" sz="1200">
                <a:latin typeface="Raleway Medium"/>
                <a:ea typeface="Raleway Medium"/>
                <a:cs typeface="Raleway Medium"/>
                <a:sym typeface="Raleway Medium"/>
              </a:rPr>
              <a:t> Жители могут голосовать за кандидатов, которые представляют их интересы и демонстрируют готовность работать на благо всех жителей.</a:t>
            </a:r>
            <a:endParaRPr>
              <a:latin typeface="Raleway Medium"/>
              <a:ea typeface="Raleway Medium"/>
              <a:cs typeface="Raleway Medium"/>
              <a:sym typeface="Raleway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356" name="Google Shape;13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1200" y="2416975"/>
            <a:ext cx="2293525" cy="30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7" name="Google Shape;1357;p33"/>
          <p:cNvSpPr txBox="1"/>
          <p:nvPr/>
        </p:nvSpPr>
        <p:spPr>
          <a:xfrm>
            <a:off x="1563225" y="4570350"/>
            <a:ext cx="71325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D811AD"/>
              </a:buClr>
              <a:buSzPts val="1400"/>
              <a:buFont typeface="Raleway"/>
              <a:buChar char="-"/>
            </a:pPr>
            <a:r>
              <a:rPr lang="en" b="1">
                <a:solidFill>
                  <a:srgbClr val="D811AD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rPr>
              <a:t>Так что, Чебурашка, когда ты вырастешь - всё будет в твоих руках!</a:t>
            </a:r>
            <a:endParaRPr b="1">
              <a:solidFill>
                <a:srgbClr val="D811AD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active Lesson for Elementary Infographics by Slidesgo">
  <a:themeElements>
    <a:clrScheme name="Simple Light">
      <a:dk1>
        <a:srgbClr val="2A3132"/>
      </a:dk1>
      <a:lt1>
        <a:srgbClr val="FCF4EB"/>
      </a:lt1>
      <a:dk2>
        <a:srgbClr val="D8BB7D"/>
      </a:dk2>
      <a:lt2>
        <a:srgbClr val="FEC356"/>
      </a:lt2>
      <a:accent1>
        <a:srgbClr val="FD8762"/>
      </a:accent1>
      <a:accent2>
        <a:srgbClr val="FE5151"/>
      </a:accent2>
      <a:accent3>
        <a:srgbClr val="DB6296"/>
      </a:accent3>
      <a:accent4>
        <a:srgbClr val="5E5EAA"/>
      </a:accent4>
      <a:accent5>
        <a:srgbClr val="C3B851"/>
      </a:accent5>
      <a:accent6>
        <a:srgbClr val="FEF1C9"/>
      </a:accent6>
      <a:hlink>
        <a:srgbClr val="2A31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848</Words>
  <Application>Microsoft Office PowerPoint</Application>
  <PresentationFormat>Экран (16:9)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Montserrat</vt:lpstr>
      <vt:lpstr>Lexend SemiBold</vt:lpstr>
      <vt:lpstr>Raleway</vt:lpstr>
      <vt:lpstr>Lexend</vt:lpstr>
      <vt:lpstr>Roboto Condensed Light</vt:lpstr>
      <vt:lpstr>Raleway Medium</vt:lpstr>
      <vt:lpstr>Lexend ExtraBold</vt:lpstr>
      <vt:lpstr>Arial</vt:lpstr>
      <vt:lpstr>Raleway Black</vt:lpstr>
      <vt:lpstr>Montserrat Medium</vt:lpstr>
      <vt:lpstr>Raleway SemiBold</vt:lpstr>
      <vt:lpstr>Interactive Lesson for Elementary Infographics by Slidesgo</vt:lpstr>
      <vt:lpstr>Презентация PowerPoint</vt:lpstr>
      <vt:lpstr>Так что же это такое, этот ваш бюджет?</vt:lpstr>
      <vt:lpstr>Из чего же формируется бюджет?</vt:lpstr>
      <vt:lpstr>Презентация PowerPoint</vt:lpstr>
      <vt:lpstr>А как потом распределяется бюджет?</vt:lpstr>
      <vt:lpstr>Презентация PowerPoint</vt:lpstr>
      <vt:lpstr>В чем же разница между личным бюджетом и бюджетом города?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</cp:revision>
  <dcterms:modified xsi:type="dcterms:W3CDTF">2024-05-28T19:34:58Z</dcterms:modified>
</cp:coreProperties>
</file>