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4" r:id="rId4"/>
    <p:sldId id="270" r:id="rId5"/>
    <p:sldId id="273" r:id="rId6"/>
    <p:sldId id="274" r:id="rId7"/>
    <p:sldId id="275" r:id="rId8"/>
    <p:sldId id="269" r:id="rId9"/>
    <p:sldId id="258" r:id="rId10"/>
    <p:sldId id="260" r:id="rId11"/>
    <p:sldId id="265" r:id="rId12"/>
    <p:sldId id="268" r:id="rId13"/>
    <p:sldId id="267" r:id="rId14"/>
    <p:sldId id="266" r:id="rId15"/>
    <p:sldId id="27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72;&#1073;&#1086;&#1095;&#1080;&#1081;%20&#1089;&#1090;&#1086;&#1083;\&#1060;&#1055;\&#1060;&#105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12041683757823"/>
          <c:y val="0.22094352164722941"/>
          <c:w val="0.38028231848040278"/>
          <c:h val="0.7077588958997791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A6-44EB-ABFF-25296BCAC305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A6-44EB-ABFF-25296BCAC305}"/>
              </c:ext>
            </c:extLst>
          </c:dPt>
          <c:dLbls>
            <c:dLbl>
              <c:idx val="0"/>
              <c:layout>
                <c:manualLayout>
                  <c:x val="-0.25057059197781023"/>
                  <c:y val="-0.20987368680814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defRPr>
                    </a:pPr>
                    <a:fld id="{BB027FC0-FC24-484F-B41B-78A1B00296F3}" type="VALUE">
                      <a:rPr lang="ru-RU" sz="1800" smtClean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pPr>
                        <a:defRPr>
                          <a:solidFill>
                            <a:schemeClr val="dk1"/>
                          </a:solidFill>
                          <a:latin typeface="Cascadia Mono SemiBold" panose="020B0609020000020004" pitchFamily="49" charset="0"/>
                          <a:cs typeface="Cascadia Mono SemiBold" panose="020B0609020000020004" pitchFamily="49" charset="0"/>
                        </a:defRPr>
                      </a:pPr>
                      <a:t>[ЗНАЧЕНИЕ]</a:t>
                    </a:fld>
                    <a:r>
                      <a:rPr lang="ru-RU" sz="180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cs typeface="Cascadia Mono SemiBold" panose="020B0609020000020004" pitchFamily="49" charset="0"/>
                      </a:defRPr>
                    </a:pPr>
                    <a:r>
                      <a:rPr lang="ru-RU" sz="1800" baseline="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остались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cs typeface="Cascadia Mono SemiBold" panose="020B0609020000020004" pitchFamily="49" charset="0"/>
                      </a:defRPr>
                    </a:pPr>
                    <a:r>
                      <a:rPr lang="ru-RU" sz="1800" cap="all" baseline="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Без велосипедов</a:t>
                    </a:r>
                    <a:r>
                      <a:rPr lang="ru-RU" sz="1800" baseline="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cs typeface="Cascadia Mono SemiBold" panose="020B0609020000020004" pitchFamily="49" charset="0"/>
                      </a:defRPr>
                    </a:pPr>
                    <a:r>
                      <a:rPr lang="ru-RU" sz="1800" baseline="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Это составило </a:t>
                    </a:r>
                    <a:fld id="{8A93E79A-F54A-42DF-8385-C5DE162BF678}" type="PERCENTAGE">
                      <a:rPr lang="ru-RU" sz="1800" baseline="0" smtClean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pPr>
                        <a:defRPr>
                          <a:solidFill>
                            <a:schemeClr val="dk1"/>
                          </a:solidFill>
                          <a:latin typeface="Cascadia Mono SemiBold" panose="020B0609020000020004" pitchFamily="49" charset="0"/>
                          <a:cs typeface="Cascadia Mono SemiBold" panose="020B0609020000020004" pitchFamily="49" charset="0"/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dk1"/>
                      </a:solidFill>
                      <a:latin typeface="Cascadia Mono SemiBold" panose="020B0609020000020004" pitchFamily="49" charset="0"/>
                      <a:ea typeface="+mn-ea"/>
                      <a:cs typeface="Cascadia Mono SemiBold" panose="020B0609020000020004" pitchFamily="49" charset="0"/>
                    </a:endParaRPr>
                  </a:p>
                </c:rich>
              </c:tx>
              <c:spPr>
                <a:solidFill>
                  <a:schemeClr val="lt1"/>
                </a:solidFill>
                <a:ln w="34925" cap="flat" cmpd="sng" algn="in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Cascadia Mono SemiBold" panose="020B0609020000020004" pitchFamily="49" charset="0"/>
                      <a:ea typeface="+mn-ea"/>
                      <a:cs typeface="Cascadia Mono SemiBold" panose="020B0609020000020004" pitchFamily="49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4672488831816"/>
                      <c:h val="0.172584006886522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A6-44EB-ABFF-25296BCAC305}"/>
                </c:ext>
              </c:extLst>
            </c:dLbl>
            <c:dLbl>
              <c:idx val="1"/>
              <c:layout>
                <c:manualLayout>
                  <c:x val="0.1457686658539076"/>
                  <c:y val="0.181975443256268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8D7F0F-80B3-44BD-B91C-C911B47B25DD}" type="VALUE">
                      <a:rPr lang="ru-RU" sz="1600" b="1" smtClean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pPr>
                        <a:defRPr sz="1600">
                          <a:solidFill>
                            <a:schemeClr val="dk1"/>
                          </a:solidFill>
                        </a:defRPr>
                      </a:pPr>
                      <a:t>[ЗНАЧЕНИЕ]</a:t>
                    </a:fld>
                    <a:r>
                      <a:rPr lang="ru-RU" sz="1600" b="1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</a:defRPr>
                    </a:pPr>
                    <a:r>
                      <a:rPr lang="ru-RU" sz="1600" b="1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получили велосипеды</a:t>
                    </a:r>
                    <a:r>
                      <a:rPr lang="ru-RU" sz="1600" b="1" baseline="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;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</a:defRPr>
                    </a:pPr>
                    <a:r>
                      <a:rPr lang="ru-RU" sz="1600" b="1" baseline="0" dirty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t>Это составило </a:t>
                    </a:r>
                    <a:fld id="{152426B3-9A39-419F-B764-2FC5D6370184}" type="PERCENTAGE">
                      <a:rPr lang="ru-RU" sz="1600" b="1" baseline="0" smtClean="0">
                        <a:solidFill>
                          <a:schemeClr val="dk1"/>
                        </a:solidFill>
                        <a:latin typeface="Cascadia Mono SemiBold" panose="020B0609020000020004" pitchFamily="49" charset="0"/>
                        <a:ea typeface="+mn-ea"/>
                        <a:cs typeface="Cascadia Mono SemiBold" panose="020B0609020000020004" pitchFamily="49" charset="0"/>
                      </a:rPr>
                      <a:pPr>
                        <a:defRPr sz="1600">
                          <a:solidFill>
                            <a:schemeClr val="dk1"/>
                          </a:solidFill>
                        </a:defRPr>
                      </a:pPr>
                      <a:t>[ПРОЦЕНТ]</a:t>
                    </a:fld>
                    <a:endParaRPr lang="ru-RU" sz="1600" b="1" baseline="0" dirty="0">
                      <a:solidFill>
                        <a:schemeClr val="dk1"/>
                      </a:solidFill>
                      <a:latin typeface="Cascadia Mono SemiBold" panose="020B0609020000020004" pitchFamily="49" charset="0"/>
                      <a:ea typeface="+mn-ea"/>
                      <a:cs typeface="Cascadia Mono SemiBold" panose="020B0609020000020004" pitchFamily="49" charset="0"/>
                    </a:endParaRPr>
                  </a:p>
                </c:rich>
              </c:tx>
              <c:spPr>
                <a:solidFill>
                  <a:schemeClr val="lt1"/>
                </a:solidFill>
                <a:ln w="34925" cap="flat" cmpd="sng" algn="in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6619712551903"/>
                      <c:h val="0.1473164503972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A6-44EB-ABFF-25296BCAC305}"/>
                </c:ext>
              </c:extLst>
            </c:dLbl>
            <c:spPr>
              <a:solidFill>
                <a:schemeClr val="lt1"/>
              </a:solidFill>
              <a:ln w="34925" cap="flat" cmpd="sng" algn="in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(Лист3!$G$10,Лист3!$I$10)</c:f>
              <c:numCache>
                <c:formatCode>General</c:formatCode>
                <c:ptCount val="2"/>
                <c:pt idx="0">
                  <c:v>62500</c:v>
                </c:pt>
                <c:pt idx="1">
                  <c:v>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A6-44EB-ABFF-25296BCAC3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E70FA-DAD5-4037-A44C-DFB7B56C340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13EE29-47EE-4A70-B8B1-620615AD1C5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>
              <a:latin typeface="Century Gothic" panose="020B0502020202020204" pitchFamily="34" charset="0"/>
            </a:rPr>
            <a:t>1</a:t>
          </a:r>
        </a:p>
      </dgm:t>
    </dgm:pt>
    <dgm:pt modelId="{128910FD-CA81-4D3A-BFA0-99452CD2C6B1}" type="parTrans" cxnId="{D76C8331-CEA3-4291-AE9B-9BBED7B8E544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434D7414-554C-47C7-A436-228898BA0982}" type="sibTrans" cxnId="{D76C8331-CEA3-4291-AE9B-9BBED7B8E544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AFE2087C-18D5-4E59-A8BE-26C685E2FC8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>
              <a:latin typeface="Century Gothic" panose="020B0502020202020204" pitchFamily="34" charset="0"/>
            </a:rPr>
            <a:t>20</a:t>
          </a:r>
        </a:p>
      </dgm:t>
    </dgm:pt>
    <dgm:pt modelId="{B81926D2-DE3F-42E9-B07B-277304A99CE3}" type="parTrans" cxnId="{7224AF33-0F16-4126-9CF7-445D3D277152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6835213A-61D3-4CD5-B49D-C64BB15344A4}" type="sibTrans" cxnId="{7224AF33-0F16-4126-9CF7-445D3D277152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079309A9-BE4A-4C3B-B47C-FC56D92D14C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>
              <a:latin typeface="Century Gothic" panose="020B0502020202020204" pitchFamily="34" charset="0"/>
            </a:rPr>
            <a:t>100</a:t>
          </a:r>
        </a:p>
      </dgm:t>
    </dgm:pt>
    <dgm:pt modelId="{2CCAD87B-32BB-412F-B495-3D810D66697B}" type="parTrans" cxnId="{DB527AFC-302A-44C5-BA61-0551DFA6F28B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C28C9E9B-30C9-4913-9597-6E062F87C256}" type="sibTrans" cxnId="{DB527AFC-302A-44C5-BA61-0551DFA6F28B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3B990A2C-E76C-4E17-865E-A37F70591CB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>
              <a:latin typeface="Century Gothic" panose="020B0502020202020204" pitchFamily="34" charset="0"/>
            </a:rPr>
            <a:t>500</a:t>
          </a:r>
        </a:p>
      </dgm:t>
    </dgm:pt>
    <dgm:pt modelId="{58B031E5-80D9-4995-92BB-CA08DB66CF4C}" type="parTrans" cxnId="{98A690DE-8135-4605-B684-41D0DFBEDC91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78C5D552-609D-46B7-8BAD-E7B6A29515FF}" type="sibTrans" cxnId="{98A690DE-8135-4605-B684-41D0DFBEDC91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2EBF6953-E3B8-4E83-95F8-2D2EBC1EA97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>
              <a:latin typeface="Century Gothic" panose="020B0502020202020204" pitchFamily="34" charset="0"/>
            </a:rPr>
            <a:t>4</a:t>
          </a:r>
        </a:p>
      </dgm:t>
    </dgm:pt>
    <dgm:pt modelId="{577AB797-567B-4C31-911F-3370ECB1E237}" type="sibTrans" cxnId="{B22859C7-9A4E-4CA7-94F1-05D127083925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7A32000F-E5E4-4030-A12E-81DE09F4E2C2}" type="parTrans" cxnId="{B22859C7-9A4E-4CA7-94F1-05D127083925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4CE74E18-AEE0-40E3-B6C0-61DE5EEAB76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>
              <a:latin typeface="Century Gothic" panose="020B0502020202020204" pitchFamily="34" charset="0"/>
            </a:rPr>
            <a:t>2500</a:t>
          </a:r>
        </a:p>
      </dgm:t>
    </dgm:pt>
    <dgm:pt modelId="{8AB61664-084E-470B-A425-DCC96471D2C9}" type="parTrans" cxnId="{0C252180-3B3B-4EF5-ABDE-89BF43D5F31C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DD315B2C-C593-4D0B-B830-62D9F341EFFE}" type="sibTrans" cxnId="{0C252180-3B3B-4EF5-ABDE-89BF43D5F31C}">
      <dgm:prSet/>
      <dgm:spPr/>
      <dgm:t>
        <a:bodyPr/>
        <a:lstStyle/>
        <a:p>
          <a:endParaRPr lang="ru-RU" sz="2000" b="0">
            <a:latin typeface="Century Gothic" panose="020B0502020202020204" pitchFamily="34" charset="0"/>
          </a:endParaRPr>
        </a:p>
      </dgm:t>
    </dgm:pt>
    <dgm:pt modelId="{E3101C11-7CFA-46AF-84C6-FC1F0DE93C4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12500</a:t>
          </a:r>
        </a:p>
      </dgm:t>
    </dgm:pt>
    <dgm:pt modelId="{C9F5A40D-F766-4E06-9886-26A6B73923A6}" type="parTrans" cxnId="{788DEDEB-3DDB-4DCC-B756-04DC72557CD7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44FE414B-0640-4886-8F6D-171FC352C100}" type="sibTrans" cxnId="{788DEDEB-3DDB-4DCC-B756-04DC72557CD7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012947B5-BDE3-4B4E-90EA-E48402C9B6D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latin typeface="Century Gothic" panose="020B0502020202020204" pitchFamily="34" charset="0"/>
            </a:rPr>
            <a:t>62500</a:t>
          </a:r>
        </a:p>
      </dgm:t>
    </dgm:pt>
    <dgm:pt modelId="{521BA270-6928-4007-B333-B088F3DBAEDE}" type="parTrans" cxnId="{8E402C80-E860-4536-9801-E5DAD1320B0B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8E76301D-7A13-49AE-B419-6A93B9B0593C}" type="sibTrans" cxnId="{8E402C80-E860-4536-9801-E5DAD1320B0B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376B8868-E669-404F-BDA0-CC19AA75040F}" type="pres">
      <dgm:prSet presAssocID="{72EE70FA-DAD5-4037-A44C-DFB7B56C340D}" presName="Name0" presStyleCnt="0">
        <dgm:presLayoutVars>
          <dgm:dir/>
          <dgm:animLvl val="lvl"/>
          <dgm:resizeHandles val="exact"/>
        </dgm:presLayoutVars>
      </dgm:prSet>
      <dgm:spPr/>
    </dgm:pt>
    <dgm:pt modelId="{CB420ECB-149B-4CDC-A613-06F2F49F8664}" type="pres">
      <dgm:prSet presAssocID="{E013EE29-47EE-4A70-B8B1-620615AD1C5B}" presName="Name8" presStyleCnt="0"/>
      <dgm:spPr/>
    </dgm:pt>
    <dgm:pt modelId="{F01CAEF3-E9DD-4CE9-81A9-1A87B5947E6A}" type="pres">
      <dgm:prSet presAssocID="{E013EE29-47EE-4A70-B8B1-620615AD1C5B}" presName="level" presStyleLbl="node1" presStyleIdx="0" presStyleCnt="8">
        <dgm:presLayoutVars>
          <dgm:chMax val="1"/>
          <dgm:bulletEnabled val="1"/>
        </dgm:presLayoutVars>
      </dgm:prSet>
      <dgm:spPr/>
    </dgm:pt>
    <dgm:pt modelId="{8A1CDB9D-5FC2-4BCD-9014-1A337BB81676}" type="pres">
      <dgm:prSet presAssocID="{E013EE29-47EE-4A70-B8B1-620615AD1C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7B7FBB-48BA-4269-B5E0-1443F8F39A54}" type="pres">
      <dgm:prSet presAssocID="{2EBF6953-E3B8-4E83-95F8-2D2EBC1EA97D}" presName="Name8" presStyleCnt="0"/>
      <dgm:spPr/>
    </dgm:pt>
    <dgm:pt modelId="{8DA1E9CA-4E68-440F-BC42-CD0260DB85DE}" type="pres">
      <dgm:prSet presAssocID="{2EBF6953-E3B8-4E83-95F8-2D2EBC1EA97D}" presName="level" presStyleLbl="node1" presStyleIdx="1" presStyleCnt="8">
        <dgm:presLayoutVars>
          <dgm:chMax val="1"/>
          <dgm:bulletEnabled val="1"/>
        </dgm:presLayoutVars>
      </dgm:prSet>
      <dgm:spPr/>
    </dgm:pt>
    <dgm:pt modelId="{B8E674AB-51BB-4237-8C10-25AE2D3CAC42}" type="pres">
      <dgm:prSet presAssocID="{2EBF6953-E3B8-4E83-95F8-2D2EBC1EA9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8C0AD1-2EC3-46F7-80B2-798D039DD7E2}" type="pres">
      <dgm:prSet presAssocID="{AFE2087C-18D5-4E59-A8BE-26C685E2FC8B}" presName="Name8" presStyleCnt="0"/>
      <dgm:spPr/>
    </dgm:pt>
    <dgm:pt modelId="{763E321A-C539-47EA-BF5A-38DF0E8B0102}" type="pres">
      <dgm:prSet presAssocID="{AFE2087C-18D5-4E59-A8BE-26C685E2FC8B}" presName="level" presStyleLbl="node1" presStyleIdx="2" presStyleCnt="8">
        <dgm:presLayoutVars>
          <dgm:chMax val="1"/>
          <dgm:bulletEnabled val="1"/>
        </dgm:presLayoutVars>
      </dgm:prSet>
      <dgm:spPr/>
    </dgm:pt>
    <dgm:pt modelId="{3B6EF2F9-1EF0-42B8-8B4D-0F3BE4532FE6}" type="pres">
      <dgm:prSet presAssocID="{AFE2087C-18D5-4E59-A8BE-26C685E2FC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D7D8FF-3153-4D4A-9017-C3AD0E522AB5}" type="pres">
      <dgm:prSet presAssocID="{079309A9-BE4A-4C3B-B47C-FC56D92D14CD}" presName="Name8" presStyleCnt="0"/>
      <dgm:spPr/>
    </dgm:pt>
    <dgm:pt modelId="{3F16AC19-C33E-499B-8CFF-DC62FC329954}" type="pres">
      <dgm:prSet presAssocID="{079309A9-BE4A-4C3B-B47C-FC56D92D14CD}" presName="level" presStyleLbl="node1" presStyleIdx="3" presStyleCnt="8">
        <dgm:presLayoutVars>
          <dgm:chMax val="1"/>
          <dgm:bulletEnabled val="1"/>
        </dgm:presLayoutVars>
      </dgm:prSet>
      <dgm:spPr/>
    </dgm:pt>
    <dgm:pt modelId="{731FF78F-1672-43B6-8D96-B8BB4A2BEFB7}" type="pres">
      <dgm:prSet presAssocID="{079309A9-BE4A-4C3B-B47C-FC56D92D14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072C8C1-6B50-4188-8E97-6F9B3C98F680}" type="pres">
      <dgm:prSet presAssocID="{3B990A2C-E76C-4E17-865E-A37F70591CBD}" presName="Name8" presStyleCnt="0"/>
      <dgm:spPr/>
    </dgm:pt>
    <dgm:pt modelId="{9292BD0C-4F11-4159-B0D8-A58A3D395669}" type="pres">
      <dgm:prSet presAssocID="{3B990A2C-E76C-4E17-865E-A37F70591CBD}" presName="level" presStyleLbl="node1" presStyleIdx="4" presStyleCnt="8" custLinFactNeighborX="98" custLinFactNeighborY="-1121">
        <dgm:presLayoutVars>
          <dgm:chMax val="1"/>
          <dgm:bulletEnabled val="1"/>
        </dgm:presLayoutVars>
      </dgm:prSet>
      <dgm:spPr/>
    </dgm:pt>
    <dgm:pt modelId="{7A8F8CD2-A777-4867-B489-93730D8D9DB9}" type="pres">
      <dgm:prSet presAssocID="{3B990A2C-E76C-4E17-865E-A37F70591C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3E0501-35E2-4D37-B4AA-0557A3D3562A}" type="pres">
      <dgm:prSet presAssocID="{4CE74E18-AEE0-40E3-B6C0-61DE5EEAB769}" presName="Name8" presStyleCnt="0"/>
      <dgm:spPr/>
    </dgm:pt>
    <dgm:pt modelId="{379964A6-5F03-470E-BAC7-06B81E236283}" type="pres">
      <dgm:prSet presAssocID="{4CE74E18-AEE0-40E3-B6C0-61DE5EEAB769}" presName="level" presStyleLbl="node1" presStyleIdx="5" presStyleCnt="8" custLinFactNeighborX="228" custLinFactNeighborY="-4908">
        <dgm:presLayoutVars>
          <dgm:chMax val="1"/>
          <dgm:bulletEnabled val="1"/>
        </dgm:presLayoutVars>
      </dgm:prSet>
      <dgm:spPr/>
    </dgm:pt>
    <dgm:pt modelId="{D08D0542-7AF4-406C-9529-8BE1051E893E}" type="pres">
      <dgm:prSet presAssocID="{4CE74E18-AEE0-40E3-B6C0-61DE5EEAB7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47C918-9C60-4EB8-9A67-74CBCB597F9B}" type="pres">
      <dgm:prSet presAssocID="{E3101C11-7CFA-46AF-84C6-FC1F0DE93C4A}" presName="Name8" presStyleCnt="0"/>
      <dgm:spPr/>
    </dgm:pt>
    <dgm:pt modelId="{89E23BD8-06C2-4476-ACCB-11B2099AFF6B}" type="pres">
      <dgm:prSet presAssocID="{E3101C11-7CFA-46AF-84C6-FC1F0DE93C4A}" presName="level" presStyleLbl="node1" presStyleIdx="6" presStyleCnt="8">
        <dgm:presLayoutVars>
          <dgm:chMax val="1"/>
          <dgm:bulletEnabled val="1"/>
        </dgm:presLayoutVars>
      </dgm:prSet>
      <dgm:spPr/>
    </dgm:pt>
    <dgm:pt modelId="{DE3F2CF6-AB9B-47E2-AE08-C9E8964B7B16}" type="pres">
      <dgm:prSet presAssocID="{E3101C11-7CFA-46AF-84C6-FC1F0DE93C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0CA1261-F383-4B85-8D6D-83224C220CED}" type="pres">
      <dgm:prSet presAssocID="{012947B5-BDE3-4B4E-90EA-E48402C9B6D3}" presName="Name8" presStyleCnt="0"/>
      <dgm:spPr/>
    </dgm:pt>
    <dgm:pt modelId="{7F22C4E8-3508-4019-A269-5948575A527B}" type="pres">
      <dgm:prSet presAssocID="{012947B5-BDE3-4B4E-90EA-E48402C9B6D3}" presName="level" presStyleLbl="node1" presStyleIdx="7" presStyleCnt="8">
        <dgm:presLayoutVars>
          <dgm:chMax val="1"/>
          <dgm:bulletEnabled val="1"/>
        </dgm:presLayoutVars>
      </dgm:prSet>
      <dgm:spPr/>
    </dgm:pt>
    <dgm:pt modelId="{B3421F54-FA97-4769-B36F-F99CB4DC84F8}" type="pres">
      <dgm:prSet presAssocID="{012947B5-BDE3-4B4E-90EA-E48402C9B6D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8EFAE03-2545-4DDC-9972-D9F8C6DEC590}" type="presOf" srcId="{3B990A2C-E76C-4E17-865E-A37F70591CBD}" destId="{7A8F8CD2-A777-4867-B489-93730D8D9DB9}" srcOrd="1" destOrd="0" presId="urn:microsoft.com/office/officeart/2005/8/layout/pyramid1"/>
    <dgm:cxn modelId="{580A9D16-DEE0-4810-B406-5AADD697EA10}" type="presOf" srcId="{079309A9-BE4A-4C3B-B47C-FC56D92D14CD}" destId="{731FF78F-1672-43B6-8D96-B8BB4A2BEFB7}" srcOrd="1" destOrd="0" presId="urn:microsoft.com/office/officeart/2005/8/layout/pyramid1"/>
    <dgm:cxn modelId="{4732DE1E-C5A6-4FFF-A51E-394585DE4672}" type="presOf" srcId="{4CE74E18-AEE0-40E3-B6C0-61DE5EEAB769}" destId="{D08D0542-7AF4-406C-9529-8BE1051E893E}" srcOrd="1" destOrd="0" presId="urn:microsoft.com/office/officeart/2005/8/layout/pyramid1"/>
    <dgm:cxn modelId="{500F6D21-E45D-404E-A329-125C4049B4E1}" type="presOf" srcId="{E3101C11-7CFA-46AF-84C6-FC1F0DE93C4A}" destId="{89E23BD8-06C2-4476-ACCB-11B2099AFF6B}" srcOrd="0" destOrd="0" presId="urn:microsoft.com/office/officeart/2005/8/layout/pyramid1"/>
    <dgm:cxn modelId="{90B72631-151C-4BC1-8209-E4D3654C250D}" type="presOf" srcId="{72EE70FA-DAD5-4037-A44C-DFB7B56C340D}" destId="{376B8868-E669-404F-BDA0-CC19AA75040F}" srcOrd="0" destOrd="0" presId="urn:microsoft.com/office/officeart/2005/8/layout/pyramid1"/>
    <dgm:cxn modelId="{D76C8331-CEA3-4291-AE9B-9BBED7B8E544}" srcId="{72EE70FA-DAD5-4037-A44C-DFB7B56C340D}" destId="{E013EE29-47EE-4A70-B8B1-620615AD1C5B}" srcOrd="0" destOrd="0" parTransId="{128910FD-CA81-4D3A-BFA0-99452CD2C6B1}" sibTransId="{434D7414-554C-47C7-A436-228898BA0982}"/>
    <dgm:cxn modelId="{7224AF33-0F16-4126-9CF7-445D3D277152}" srcId="{72EE70FA-DAD5-4037-A44C-DFB7B56C340D}" destId="{AFE2087C-18D5-4E59-A8BE-26C685E2FC8B}" srcOrd="2" destOrd="0" parTransId="{B81926D2-DE3F-42E9-B07B-277304A99CE3}" sibTransId="{6835213A-61D3-4CD5-B49D-C64BB15344A4}"/>
    <dgm:cxn modelId="{70C96635-B1A1-400C-B483-F1546528B6B6}" type="presOf" srcId="{2EBF6953-E3B8-4E83-95F8-2D2EBC1EA97D}" destId="{B8E674AB-51BB-4237-8C10-25AE2D3CAC42}" srcOrd="1" destOrd="0" presId="urn:microsoft.com/office/officeart/2005/8/layout/pyramid1"/>
    <dgm:cxn modelId="{6F40F76B-A722-4876-914D-BD05F05CBB50}" type="presOf" srcId="{E013EE29-47EE-4A70-B8B1-620615AD1C5B}" destId="{F01CAEF3-E9DD-4CE9-81A9-1A87B5947E6A}" srcOrd="0" destOrd="0" presId="urn:microsoft.com/office/officeart/2005/8/layout/pyramid1"/>
    <dgm:cxn modelId="{A24CED4E-36CE-4CB0-B3A6-3D3A12B69C30}" type="presOf" srcId="{E013EE29-47EE-4A70-B8B1-620615AD1C5B}" destId="{8A1CDB9D-5FC2-4BCD-9014-1A337BB81676}" srcOrd="1" destOrd="0" presId="urn:microsoft.com/office/officeart/2005/8/layout/pyramid1"/>
    <dgm:cxn modelId="{0BBF1F56-30A2-4E5E-A240-797C773CAB36}" type="presOf" srcId="{012947B5-BDE3-4B4E-90EA-E48402C9B6D3}" destId="{7F22C4E8-3508-4019-A269-5948575A527B}" srcOrd="0" destOrd="0" presId="urn:microsoft.com/office/officeart/2005/8/layout/pyramid1"/>
    <dgm:cxn modelId="{3D125F56-B80B-4A02-9E35-8A3EE4D31E49}" type="presOf" srcId="{E3101C11-7CFA-46AF-84C6-FC1F0DE93C4A}" destId="{DE3F2CF6-AB9B-47E2-AE08-C9E8964B7B16}" srcOrd="1" destOrd="0" presId="urn:microsoft.com/office/officeart/2005/8/layout/pyramid1"/>
    <dgm:cxn modelId="{0C252180-3B3B-4EF5-ABDE-89BF43D5F31C}" srcId="{72EE70FA-DAD5-4037-A44C-DFB7B56C340D}" destId="{4CE74E18-AEE0-40E3-B6C0-61DE5EEAB769}" srcOrd="5" destOrd="0" parTransId="{8AB61664-084E-470B-A425-DCC96471D2C9}" sibTransId="{DD315B2C-C593-4D0B-B830-62D9F341EFFE}"/>
    <dgm:cxn modelId="{8E402C80-E860-4536-9801-E5DAD1320B0B}" srcId="{72EE70FA-DAD5-4037-A44C-DFB7B56C340D}" destId="{012947B5-BDE3-4B4E-90EA-E48402C9B6D3}" srcOrd="7" destOrd="0" parTransId="{521BA270-6928-4007-B333-B088F3DBAEDE}" sibTransId="{8E76301D-7A13-49AE-B419-6A93B9B0593C}"/>
    <dgm:cxn modelId="{A76F6C80-4B7B-4D37-9648-AE7DDDBCB313}" type="presOf" srcId="{3B990A2C-E76C-4E17-865E-A37F70591CBD}" destId="{9292BD0C-4F11-4159-B0D8-A58A3D395669}" srcOrd="0" destOrd="0" presId="urn:microsoft.com/office/officeart/2005/8/layout/pyramid1"/>
    <dgm:cxn modelId="{64C4CF86-0CA2-4EDD-9ED2-04734B3CEBF5}" type="presOf" srcId="{AFE2087C-18D5-4E59-A8BE-26C685E2FC8B}" destId="{3B6EF2F9-1EF0-42B8-8B4D-0F3BE4532FE6}" srcOrd="1" destOrd="0" presId="urn:microsoft.com/office/officeart/2005/8/layout/pyramid1"/>
    <dgm:cxn modelId="{DB325A88-826D-4252-B848-F17DDCF5AA8D}" type="presOf" srcId="{AFE2087C-18D5-4E59-A8BE-26C685E2FC8B}" destId="{763E321A-C539-47EA-BF5A-38DF0E8B0102}" srcOrd="0" destOrd="0" presId="urn:microsoft.com/office/officeart/2005/8/layout/pyramid1"/>
    <dgm:cxn modelId="{7710F7AA-59B2-4FA9-9AEC-47B8B3C9C737}" type="presOf" srcId="{012947B5-BDE3-4B4E-90EA-E48402C9B6D3}" destId="{B3421F54-FA97-4769-B36F-F99CB4DC84F8}" srcOrd="1" destOrd="0" presId="urn:microsoft.com/office/officeart/2005/8/layout/pyramid1"/>
    <dgm:cxn modelId="{FD4E86B9-1501-440B-9EE0-D499977F3211}" type="presOf" srcId="{2EBF6953-E3B8-4E83-95F8-2D2EBC1EA97D}" destId="{8DA1E9CA-4E68-440F-BC42-CD0260DB85DE}" srcOrd="0" destOrd="0" presId="urn:microsoft.com/office/officeart/2005/8/layout/pyramid1"/>
    <dgm:cxn modelId="{BDF3DFBF-7A0B-4D33-8BFE-E617A6393672}" type="presOf" srcId="{4CE74E18-AEE0-40E3-B6C0-61DE5EEAB769}" destId="{379964A6-5F03-470E-BAC7-06B81E236283}" srcOrd="0" destOrd="0" presId="urn:microsoft.com/office/officeart/2005/8/layout/pyramid1"/>
    <dgm:cxn modelId="{B22859C7-9A4E-4CA7-94F1-05D127083925}" srcId="{72EE70FA-DAD5-4037-A44C-DFB7B56C340D}" destId="{2EBF6953-E3B8-4E83-95F8-2D2EBC1EA97D}" srcOrd="1" destOrd="0" parTransId="{7A32000F-E5E4-4030-A12E-81DE09F4E2C2}" sibTransId="{577AB797-567B-4C31-911F-3370ECB1E237}"/>
    <dgm:cxn modelId="{3006C2D5-0666-42C0-96B7-0AB1F92B5F28}" type="presOf" srcId="{079309A9-BE4A-4C3B-B47C-FC56D92D14CD}" destId="{3F16AC19-C33E-499B-8CFF-DC62FC329954}" srcOrd="0" destOrd="0" presId="urn:microsoft.com/office/officeart/2005/8/layout/pyramid1"/>
    <dgm:cxn modelId="{98A690DE-8135-4605-B684-41D0DFBEDC91}" srcId="{72EE70FA-DAD5-4037-A44C-DFB7B56C340D}" destId="{3B990A2C-E76C-4E17-865E-A37F70591CBD}" srcOrd="4" destOrd="0" parTransId="{58B031E5-80D9-4995-92BB-CA08DB66CF4C}" sibTransId="{78C5D552-609D-46B7-8BAD-E7B6A29515FF}"/>
    <dgm:cxn modelId="{788DEDEB-3DDB-4DCC-B756-04DC72557CD7}" srcId="{72EE70FA-DAD5-4037-A44C-DFB7B56C340D}" destId="{E3101C11-7CFA-46AF-84C6-FC1F0DE93C4A}" srcOrd="6" destOrd="0" parTransId="{C9F5A40D-F766-4E06-9886-26A6B73923A6}" sibTransId="{44FE414B-0640-4886-8F6D-171FC352C100}"/>
    <dgm:cxn modelId="{DB527AFC-302A-44C5-BA61-0551DFA6F28B}" srcId="{72EE70FA-DAD5-4037-A44C-DFB7B56C340D}" destId="{079309A9-BE4A-4C3B-B47C-FC56D92D14CD}" srcOrd="3" destOrd="0" parTransId="{2CCAD87B-32BB-412F-B495-3D810D66697B}" sibTransId="{C28C9E9B-30C9-4913-9597-6E062F87C256}"/>
    <dgm:cxn modelId="{DADBE9D9-9DDF-43B4-B32E-C22A682C73B5}" type="presParOf" srcId="{376B8868-E669-404F-BDA0-CC19AA75040F}" destId="{CB420ECB-149B-4CDC-A613-06F2F49F8664}" srcOrd="0" destOrd="0" presId="urn:microsoft.com/office/officeart/2005/8/layout/pyramid1"/>
    <dgm:cxn modelId="{F52C92E6-3C43-476B-B3F8-B7AC73CB189D}" type="presParOf" srcId="{CB420ECB-149B-4CDC-A613-06F2F49F8664}" destId="{F01CAEF3-E9DD-4CE9-81A9-1A87B5947E6A}" srcOrd="0" destOrd="0" presId="urn:microsoft.com/office/officeart/2005/8/layout/pyramid1"/>
    <dgm:cxn modelId="{67815FDA-C202-498E-8FF9-93AC3D16C539}" type="presParOf" srcId="{CB420ECB-149B-4CDC-A613-06F2F49F8664}" destId="{8A1CDB9D-5FC2-4BCD-9014-1A337BB81676}" srcOrd="1" destOrd="0" presId="urn:microsoft.com/office/officeart/2005/8/layout/pyramid1"/>
    <dgm:cxn modelId="{881DB207-0D04-4DDF-B237-63D42D3596A8}" type="presParOf" srcId="{376B8868-E669-404F-BDA0-CC19AA75040F}" destId="{2E7B7FBB-48BA-4269-B5E0-1443F8F39A54}" srcOrd="1" destOrd="0" presId="urn:microsoft.com/office/officeart/2005/8/layout/pyramid1"/>
    <dgm:cxn modelId="{DA4262B0-74F4-452B-B5E7-1B1F7EFF5D8E}" type="presParOf" srcId="{2E7B7FBB-48BA-4269-B5E0-1443F8F39A54}" destId="{8DA1E9CA-4E68-440F-BC42-CD0260DB85DE}" srcOrd="0" destOrd="0" presId="urn:microsoft.com/office/officeart/2005/8/layout/pyramid1"/>
    <dgm:cxn modelId="{9BA08F42-5683-4EB7-B3BD-96BAA6AD9509}" type="presParOf" srcId="{2E7B7FBB-48BA-4269-B5E0-1443F8F39A54}" destId="{B8E674AB-51BB-4237-8C10-25AE2D3CAC42}" srcOrd="1" destOrd="0" presId="urn:microsoft.com/office/officeart/2005/8/layout/pyramid1"/>
    <dgm:cxn modelId="{9EB779E9-E216-4DD9-B2D5-FB04980FAF3F}" type="presParOf" srcId="{376B8868-E669-404F-BDA0-CC19AA75040F}" destId="{488C0AD1-2EC3-46F7-80B2-798D039DD7E2}" srcOrd="2" destOrd="0" presId="urn:microsoft.com/office/officeart/2005/8/layout/pyramid1"/>
    <dgm:cxn modelId="{6A0B95DB-FF5E-48BC-8967-58CBC7012193}" type="presParOf" srcId="{488C0AD1-2EC3-46F7-80B2-798D039DD7E2}" destId="{763E321A-C539-47EA-BF5A-38DF0E8B0102}" srcOrd="0" destOrd="0" presId="urn:microsoft.com/office/officeart/2005/8/layout/pyramid1"/>
    <dgm:cxn modelId="{C7C5996E-2C2E-499C-A501-4678480FC184}" type="presParOf" srcId="{488C0AD1-2EC3-46F7-80B2-798D039DD7E2}" destId="{3B6EF2F9-1EF0-42B8-8B4D-0F3BE4532FE6}" srcOrd="1" destOrd="0" presId="urn:microsoft.com/office/officeart/2005/8/layout/pyramid1"/>
    <dgm:cxn modelId="{539CFFEC-5703-467B-8F3A-E35101397F61}" type="presParOf" srcId="{376B8868-E669-404F-BDA0-CC19AA75040F}" destId="{0AD7D8FF-3153-4D4A-9017-C3AD0E522AB5}" srcOrd="3" destOrd="0" presId="urn:microsoft.com/office/officeart/2005/8/layout/pyramid1"/>
    <dgm:cxn modelId="{F62E4C7C-3E2E-42F9-939A-E3EB477714CC}" type="presParOf" srcId="{0AD7D8FF-3153-4D4A-9017-C3AD0E522AB5}" destId="{3F16AC19-C33E-499B-8CFF-DC62FC329954}" srcOrd="0" destOrd="0" presId="urn:microsoft.com/office/officeart/2005/8/layout/pyramid1"/>
    <dgm:cxn modelId="{F9F4B8C2-CD97-42A3-B491-2E189A929187}" type="presParOf" srcId="{0AD7D8FF-3153-4D4A-9017-C3AD0E522AB5}" destId="{731FF78F-1672-43B6-8D96-B8BB4A2BEFB7}" srcOrd="1" destOrd="0" presId="urn:microsoft.com/office/officeart/2005/8/layout/pyramid1"/>
    <dgm:cxn modelId="{6074B68A-B108-46BF-82C7-43FD580126E7}" type="presParOf" srcId="{376B8868-E669-404F-BDA0-CC19AA75040F}" destId="{A072C8C1-6B50-4188-8E97-6F9B3C98F680}" srcOrd="4" destOrd="0" presId="urn:microsoft.com/office/officeart/2005/8/layout/pyramid1"/>
    <dgm:cxn modelId="{97C02DCF-85C1-438B-A832-AE820985655C}" type="presParOf" srcId="{A072C8C1-6B50-4188-8E97-6F9B3C98F680}" destId="{9292BD0C-4F11-4159-B0D8-A58A3D395669}" srcOrd="0" destOrd="0" presId="urn:microsoft.com/office/officeart/2005/8/layout/pyramid1"/>
    <dgm:cxn modelId="{58781D08-2232-4F88-8245-C741B84EC34A}" type="presParOf" srcId="{A072C8C1-6B50-4188-8E97-6F9B3C98F680}" destId="{7A8F8CD2-A777-4867-B489-93730D8D9DB9}" srcOrd="1" destOrd="0" presId="urn:microsoft.com/office/officeart/2005/8/layout/pyramid1"/>
    <dgm:cxn modelId="{FD20B72F-2B35-495D-9E6A-15F8DB5F734A}" type="presParOf" srcId="{376B8868-E669-404F-BDA0-CC19AA75040F}" destId="{6C3E0501-35E2-4D37-B4AA-0557A3D3562A}" srcOrd="5" destOrd="0" presId="urn:microsoft.com/office/officeart/2005/8/layout/pyramid1"/>
    <dgm:cxn modelId="{CB8A0518-EF3E-46A0-8DF3-988F8E0705CC}" type="presParOf" srcId="{6C3E0501-35E2-4D37-B4AA-0557A3D3562A}" destId="{379964A6-5F03-470E-BAC7-06B81E236283}" srcOrd="0" destOrd="0" presId="urn:microsoft.com/office/officeart/2005/8/layout/pyramid1"/>
    <dgm:cxn modelId="{D09EC7F5-D3B4-4A17-9DFD-D6293E0F1514}" type="presParOf" srcId="{6C3E0501-35E2-4D37-B4AA-0557A3D3562A}" destId="{D08D0542-7AF4-406C-9529-8BE1051E893E}" srcOrd="1" destOrd="0" presId="urn:microsoft.com/office/officeart/2005/8/layout/pyramid1"/>
    <dgm:cxn modelId="{319D3F4B-3BFC-4025-B70D-0F77B13720E4}" type="presParOf" srcId="{376B8868-E669-404F-BDA0-CC19AA75040F}" destId="{D147C918-9C60-4EB8-9A67-74CBCB597F9B}" srcOrd="6" destOrd="0" presId="urn:microsoft.com/office/officeart/2005/8/layout/pyramid1"/>
    <dgm:cxn modelId="{CD60D95C-88CD-48AE-8FB9-B9B41B31B1F5}" type="presParOf" srcId="{D147C918-9C60-4EB8-9A67-74CBCB597F9B}" destId="{89E23BD8-06C2-4476-ACCB-11B2099AFF6B}" srcOrd="0" destOrd="0" presId="urn:microsoft.com/office/officeart/2005/8/layout/pyramid1"/>
    <dgm:cxn modelId="{96360EC6-9E6C-4EED-98A3-589E59D6C8B3}" type="presParOf" srcId="{D147C918-9C60-4EB8-9A67-74CBCB597F9B}" destId="{DE3F2CF6-AB9B-47E2-AE08-C9E8964B7B16}" srcOrd="1" destOrd="0" presId="urn:microsoft.com/office/officeart/2005/8/layout/pyramid1"/>
    <dgm:cxn modelId="{E900E392-FD45-48F3-84B3-EA107CEBF84D}" type="presParOf" srcId="{376B8868-E669-404F-BDA0-CC19AA75040F}" destId="{A0CA1261-F383-4B85-8D6D-83224C220CED}" srcOrd="7" destOrd="0" presId="urn:microsoft.com/office/officeart/2005/8/layout/pyramid1"/>
    <dgm:cxn modelId="{273F4EB7-4C19-4ED1-B915-E23EA461B137}" type="presParOf" srcId="{A0CA1261-F383-4B85-8D6D-83224C220CED}" destId="{7F22C4E8-3508-4019-A269-5948575A527B}" srcOrd="0" destOrd="0" presId="urn:microsoft.com/office/officeart/2005/8/layout/pyramid1"/>
    <dgm:cxn modelId="{7A8F52DD-27D3-435E-8A2D-A312EAFC4555}" type="presParOf" srcId="{A0CA1261-F383-4B85-8D6D-83224C220CED}" destId="{B3421F54-FA97-4769-B36F-F99CB4DC84F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AEF3-E9DD-4CE9-81A9-1A87B5947E6A}">
      <dsp:nvSpPr>
        <dsp:cNvPr id="0" name=""/>
        <dsp:cNvSpPr/>
      </dsp:nvSpPr>
      <dsp:spPr>
        <a:xfrm>
          <a:off x="1141665" y="0"/>
          <a:ext cx="326190" cy="361874"/>
        </a:xfrm>
        <a:prstGeom prst="trapezoid">
          <a:avLst>
            <a:gd name="adj" fmla="val 5000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entury Gothic" panose="020B0502020202020204" pitchFamily="34" charset="0"/>
            </a:rPr>
            <a:t>1</a:t>
          </a:r>
        </a:p>
      </dsp:txBody>
      <dsp:txXfrm>
        <a:off x="1141665" y="0"/>
        <a:ext cx="326190" cy="361874"/>
      </dsp:txXfrm>
    </dsp:sp>
    <dsp:sp modelId="{8DA1E9CA-4E68-440F-BC42-CD0260DB85DE}">
      <dsp:nvSpPr>
        <dsp:cNvPr id="0" name=""/>
        <dsp:cNvSpPr/>
      </dsp:nvSpPr>
      <dsp:spPr>
        <a:xfrm>
          <a:off x="978570" y="361874"/>
          <a:ext cx="65238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entury Gothic" panose="020B0502020202020204" pitchFamily="34" charset="0"/>
            </a:rPr>
            <a:t>4</a:t>
          </a:r>
        </a:p>
      </dsp:txBody>
      <dsp:txXfrm>
        <a:off x="1092736" y="361874"/>
        <a:ext cx="424047" cy="361874"/>
      </dsp:txXfrm>
    </dsp:sp>
    <dsp:sp modelId="{763E321A-C539-47EA-BF5A-38DF0E8B0102}">
      <dsp:nvSpPr>
        <dsp:cNvPr id="0" name=""/>
        <dsp:cNvSpPr/>
      </dsp:nvSpPr>
      <dsp:spPr>
        <a:xfrm>
          <a:off x="815475" y="723748"/>
          <a:ext cx="97857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entury Gothic" panose="020B0502020202020204" pitchFamily="34" charset="0"/>
            </a:rPr>
            <a:t>20</a:t>
          </a:r>
        </a:p>
      </dsp:txBody>
      <dsp:txXfrm>
        <a:off x="986725" y="723748"/>
        <a:ext cx="636070" cy="361874"/>
      </dsp:txXfrm>
    </dsp:sp>
    <dsp:sp modelId="{3F16AC19-C33E-499B-8CFF-DC62FC329954}">
      <dsp:nvSpPr>
        <dsp:cNvPr id="0" name=""/>
        <dsp:cNvSpPr/>
      </dsp:nvSpPr>
      <dsp:spPr>
        <a:xfrm>
          <a:off x="652380" y="1085622"/>
          <a:ext cx="130476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entury Gothic" panose="020B0502020202020204" pitchFamily="34" charset="0"/>
            </a:rPr>
            <a:t>100</a:t>
          </a:r>
        </a:p>
      </dsp:txBody>
      <dsp:txXfrm>
        <a:off x="880713" y="1085622"/>
        <a:ext cx="848094" cy="361874"/>
      </dsp:txXfrm>
    </dsp:sp>
    <dsp:sp modelId="{9292BD0C-4F11-4159-B0D8-A58A3D395669}">
      <dsp:nvSpPr>
        <dsp:cNvPr id="0" name=""/>
        <dsp:cNvSpPr/>
      </dsp:nvSpPr>
      <dsp:spPr>
        <a:xfrm>
          <a:off x="490883" y="1443439"/>
          <a:ext cx="163095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entury Gothic" panose="020B0502020202020204" pitchFamily="34" charset="0"/>
            </a:rPr>
            <a:t>500</a:t>
          </a:r>
        </a:p>
      </dsp:txBody>
      <dsp:txXfrm>
        <a:off x="776299" y="1443439"/>
        <a:ext cx="1060117" cy="361874"/>
      </dsp:txXfrm>
    </dsp:sp>
    <dsp:sp modelId="{379964A6-5F03-470E-BAC7-06B81E236283}">
      <dsp:nvSpPr>
        <dsp:cNvPr id="0" name=""/>
        <dsp:cNvSpPr/>
      </dsp:nvSpPr>
      <dsp:spPr>
        <a:xfrm>
          <a:off x="330652" y="1791609"/>
          <a:ext cx="195714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entury Gothic" panose="020B0502020202020204" pitchFamily="34" charset="0"/>
            </a:rPr>
            <a:t>2500</a:t>
          </a:r>
        </a:p>
      </dsp:txBody>
      <dsp:txXfrm>
        <a:off x="673152" y="1791609"/>
        <a:ext cx="1272141" cy="361874"/>
      </dsp:txXfrm>
    </dsp:sp>
    <dsp:sp modelId="{89E23BD8-06C2-4476-ACCB-11B2099AFF6B}">
      <dsp:nvSpPr>
        <dsp:cNvPr id="0" name=""/>
        <dsp:cNvSpPr/>
      </dsp:nvSpPr>
      <dsp:spPr>
        <a:xfrm>
          <a:off x="163095" y="2171244"/>
          <a:ext cx="228333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12500</a:t>
          </a:r>
        </a:p>
      </dsp:txBody>
      <dsp:txXfrm>
        <a:off x="562677" y="2171244"/>
        <a:ext cx="1484165" cy="361874"/>
      </dsp:txXfrm>
    </dsp:sp>
    <dsp:sp modelId="{7F22C4E8-3508-4019-A269-5948575A527B}">
      <dsp:nvSpPr>
        <dsp:cNvPr id="0" name=""/>
        <dsp:cNvSpPr/>
      </dsp:nvSpPr>
      <dsp:spPr>
        <a:xfrm>
          <a:off x="0" y="2533118"/>
          <a:ext cx="2609520" cy="361874"/>
        </a:xfrm>
        <a:prstGeom prst="trapezoid">
          <a:avLst>
            <a:gd name="adj" fmla="val 45070"/>
          </a:avLst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entury Gothic" panose="020B0502020202020204" pitchFamily="34" charset="0"/>
            </a:rPr>
            <a:t>62500</a:t>
          </a:r>
        </a:p>
      </dsp:txBody>
      <dsp:txXfrm>
        <a:off x="456666" y="2533118"/>
        <a:ext cx="1696188" cy="361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A03DEB-2435-4BFF-AEE8-5B5BE76577F4}"/>
              </a:ext>
            </a:extLst>
          </p:cNvPr>
          <p:cNvSpPr txBox="1"/>
          <p:nvPr/>
        </p:nvSpPr>
        <p:spPr>
          <a:xfrm>
            <a:off x="1314493" y="4207888"/>
            <a:ext cx="43373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Номинация: «Лучший сценарий внеклассного занятия «Бюджетная грамотность для школьников»</a:t>
            </a:r>
          </a:p>
          <a:p>
            <a:endParaRPr lang="ru-RU" sz="1400" b="1" i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41E40A0-CF01-45BB-864B-01D60FA82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834" y="2051408"/>
            <a:ext cx="8787447" cy="2098226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  <a:cs typeface="Cascadia Mono SemiBold" panose="020B0609020000020004" pitchFamily="49" charset="0"/>
              </a:rPr>
              <a:t>КОНКУРС ПРОЕКТОВ «БЮДЖЕТ ДЛЯ ГРАЖДАН»</a:t>
            </a:r>
            <a:br>
              <a:rPr lang="ru-RU" sz="4000" dirty="0">
                <a:latin typeface="Arial Black" panose="020B0A04020102020204" pitchFamily="34" charset="0"/>
                <a:cs typeface="Cascadia Mono SemiBold" panose="020B0609020000020004" pitchFamily="49" charset="0"/>
              </a:rPr>
            </a:br>
            <a:br>
              <a:rPr lang="ru-RU" sz="4000" dirty="0">
                <a:latin typeface="Arial Black" panose="020B0A04020102020204" pitchFamily="34" charset="0"/>
                <a:cs typeface="Cascadia Mono SemiBold" panose="020B0609020000020004" pitchFamily="49" charset="0"/>
              </a:rPr>
            </a:br>
            <a:endParaRPr lang="ru-RU" sz="4000" dirty="0">
              <a:latin typeface="Arial Black" panose="020B0A04020102020204" pitchFamily="34" charset="0"/>
              <a:cs typeface="Cascadia Mono SemiBold" panose="020B06090200000200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6CDB0-BDDB-4056-A7B5-D105EFD5D863}"/>
              </a:ext>
            </a:extLst>
          </p:cNvPr>
          <p:cNvSpPr txBox="1"/>
          <p:nvPr/>
        </p:nvSpPr>
        <p:spPr>
          <a:xfrm>
            <a:off x="6470469" y="4207888"/>
            <a:ext cx="44941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Конкурсанты: преподаватели ГБПОУ </a:t>
            </a:r>
            <a:r>
              <a:rPr lang="ru-RU" sz="1400" b="1" i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КМБ №4</a:t>
            </a:r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Миронова А.А., Мосунова О.В.</a:t>
            </a:r>
          </a:p>
          <a:p>
            <a:endParaRPr lang="ru-RU" sz="1400" b="1" i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84F1D739-5E68-4167-9D45-A7C7581D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8" y="64770"/>
            <a:ext cx="548703" cy="6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51D2B7-00E3-496A-B754-ACD79B1E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1" y="64770"/>
            <a:ext cx="702175" cy="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/>
          <p:cNvSpPr txBox="1"/>
          <p:nvPr/>
        </p:nvSpPr>
        <p:spPr>
          <a:xfrm>
            <a:off x="2034065" y="4452335"/>
            <a:ext cx="6819938" cy="36933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20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человек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082558" y="4926670"/>
            <a:ext cx="4586413" cy="565785"/>
          </a:xfrm>
          <a:prstGeom prst="upArrowCallou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В цепочке </a:t>
            </a:r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- 25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человек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033687" y="5883885"/>
            <a:ext cx="4731479" cy="677585"/>
          </a:xfrm>
          <a:prstGeom prst="snip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Эти 4 человека тоже получили велосипеды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27403" y="506386"/>
            <a:ext cx="1995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II 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этап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5517" y="2207143"/>
            <a:ext cx="6467820" cy="990124"/>
          </a:xfrm>
          <a:prstGeom prst="downArrowCallou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Эти люди</a:t>
            </a:r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в фирме обменяли свой билет на 5 таких же билетов для дальнейшего распространения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09221" y="3462971"/>
            <a:ext cx="6675960" cy="850811"/>
            <a:chOff x="1399817" y="3307400"/>
            <a:chExt cx="9594004" cy="122269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192267" y="3327342"/>
              <a:ext cx="2307502" cy="1185946"/>
              <a:chOff x="983047" y="2170392"/>
              <a:chExt cx="2481434" cy="1093072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8686319" y="3344152"/>
              <a:ext cx="2307502" cy="1185946"/>
              <a:chOff x="983047" y="2170392"/>
              <a:chExt cx="2481434" cy="1093072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31" name="Группа 30"/>
            <p:cNvGrpSpPr/>
            <p:nvPr/>
          </p:nvGrpSpPr>
          <p:grpSpPr>
            <a:xfrm>
              <a:off x="1399817" y="3307400"/>
              <a:ext cx="2307502" cy="1185946"/>
              <a:chOff x="983047" y="2170392"/>
              <a:chExt cx="2481434" cy="1093072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3698216" y="3307400"/>
              <a:ext cx="2307502" cy="1185946"/>
              <a:chOff x="983047" y="2170392"/>
              <a:chExt cx="2481434" cy="1093072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756" y="5019960"/>
            <a:ext cx="1403349" cy="1403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91488A-4603-4A1D-B059-F2AAA02EE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831" y="1291135"/>
            <a:ext cx="4846740" cy="82303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BC18199-7019-45E2-89F8-7F42A6CC5CF1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41B3648-588C-45E2-B645-D74CE690342B}"/>
              </a:ext>
            </a:extLst>
          </p:cNvPr>
          <p:cNvCxnSpPr>
            <a:cxnSpLocks/>
          </p:cNvCxnSpPr>
          <p:nvPr/>
        </p:nvCxnSpPr>
        <p:spPr>
          <a:xfrm>
            <a:off x="982931" y="601221"/>
            <a:ext cx="3158625" cy="1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80AD8D7-BB87-4995-A316-1548775D6347}"/>
              </a:ext>
            </a:extLst>
          </p:cNvPr>
          <p:cNvGrpSpPr/>
          <p:nvPr/>
        </p:nvGrpSpPr>
        <p:grpSpPr>
          <a:xfrm>
            <a:off x="8390612" y="1588403"/>
            <a:ext cx="1391246" cy="4768346"/>
            <a:chOff x="8390612" y="1588403"/>
            <a:chExt cx="1391246" cy="4768346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147EB16-29BB-4C2F-BAA3-CE054F1655C6}"/>
                </a:ext>
              </a:extLst>
            </p:cNvPr>
            <p:cNvGrpSpPr/>
            <p:nvPr/>
          </p:nvGrpSpPr>
          <p:grpSpPr>
            <a:xfrm flipH="1">
              <a:off x="8390612" y="1588403"/>
              <a:ext cx="695623" cy="4768346"/>
              <a:chOff x="2178206" y="1515291"/>
              <a:chExt cx="695623" cy="4768346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89BFC49E-4646-4ED2-99AE-94F38C20AF09}"/>
                  </a:ext>
                </a:extLst>
              </p:cNvPr>
              <p:cNvCxnSpPr/>
              <p:nvPr/>
            </p:nvCxnSpPr>
            <p:spPr>
              <a:xfrm>
                <a:off x="2178206" y="1515291"/>
                <a:ext cx="0" cy="476834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18A24632-5EFC-4520-ABBF-EDA24F385657}"/>
                  </a:ext>
                </a:extLst>
              </p:cNvPr>
              <p:cNvCxnSpPr/>
              <p:nvPr/>
            </p:nvCxnSpPr>
            <p:spPr>
              <a:xfrm>
                <a:off x="2178206" y="1524000"/>
                <a:ext cx="69562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>
                <a:extLst>
                  <a:ext uri="{FF2B5EF4-FFF2-40B4-BE49-F238E27FC236}">
                    <a16:creationId xmlns:a16="http://schemas.microsoft.com/office/drawing/2014/main" id="{BFD3FC30-BF59-4865-9CE5-3F9DCFD52231}"/>
                  </a:ext>
                </a:extLst>
              </p:cNvPr>
              <p:cNvCxnSpPr/>
              <p:nvPr/>
            </p:nvCxnSpPr>
            <p:spPr>
              <a:xfrm>
                <a:off x="2178206" y="6283637"/>
                <a:ext cx="69562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Прямая со стрелкой 63">
              <a:extLst>
                <a:ext uri="{FF2B5EF4-FFF2-40B4-BE49-F238E27FC236}">
                  <a16:creationId xmlns:a16="http://schemas.microsoft.com/office/drawing/2014/main" id="{FC6CCA91-8965-4BA2-B502-6CE2F7A17C88}"/>
                </a:ext>
              </a:extLst>
            </p:cNvPr>
            <p:cNvCxnSpPr>
              <a:cxnSpLocks/>
            </p:cNvCxnSpPr>
            <p:nvPr/>
          </p:nvCxnSpPr>
          <p:spPr>
            <a:xfrm>
              <a:off x="9086235" y="6356749"/>
              <a:ext cx="695623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2E10A39-0E5D-4C5B-910D-A520E9898917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3816F4-0D9D-4334-825A-8C900AFF249F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BD64552-B82D-46F2-97CC-81D634CF4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82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/>
          <p:cNvSpPr txBox="1"/>
          <p:nvPr/>
        </p:nvSpPr>
        <p:spPr>
          <a:xfrm>
            <a:off x="2059960" y="4430604"/>
            <a:ext cx="6819938" cy="36933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100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человек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082558" y="4926670"/>
            <a:ext cx="4586413" cy="565785"/>
          </a:xfrm>
          <a:prstGeom prst="upArrowCallou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В цепочке </a:t>
            </a:r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- 125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человек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033687" y="5883885"/>
            <a:ext cx="4731479" cy="387191"/>
          </a:xfrm>
          <a:prstGeom prst="snip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Велосипеды получат ещё 20 человек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840842" y="50638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этап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4426" y="2423971"/>
            <a:ext cx="6467820" cy="990124"/>
          </a:xfrm>
          <a:prstGeom prst="downArrowCallou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Эти люди</a:t>
            </a:r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в фирме обменяли свой билет на 5 таких же билетов для дальнейшего распространения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C18199-7019-45E2-89F8-7F42A6CC5CF1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41B3648-588C-45E2-B645-D74CE690342B}"/>
              </a:ext>
            </a:extLst>
          </p:cNvPr>
          <p:cNvCxnSpPr>
            <a:cxnSpLocks/>
          </p:cNvCxnSpPr>
          <p:nvPr/>
        </p:nvCxnSpPr>
        <p:spPr>
          <a:xfrm>
            <a:off x="982931" y="601221"/>
            <a:ext cx="3158625" cy="1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80AD8D7-BB87-4995-A316-1548775D6347}"/>
              </a:ext>
            </a:extLst>
          </p:cNvPr>
          <p:cNvGrpSpPr/>
          <p:nvPr/>
        </p:nvGrpSpPr>
        <p:grpSpPr>
          <a:xfrm>
            <a:off x="8879898" y="1633456"/>
            <a:ext cx="1391246" cy="4768346"/>
            <a:chOff x="8390612" y="1588403"/>
            <a:chExt cx="1391246" cy="4768346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147EB16-29BB-4C2F-BAA3-CE054F1655C6}"/>
                </a:ext>
              </a:extLst>
            </p:cNvPr>
            <p:cNvGrpSpPr/>
            <p:nvPr/>
          </p:nvGrpSpPr>
          <p:grpSpPr>
            <a:xfrm flipH="1">
              <a:off x="8390612" y="1588403"/>
              <a:ext cx="695623" cy="4768346"/>
              <a:chOff x="2178206" y="1515291"/>
              <a:chExt cx="695623" cy="4768346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89BFC49E-4646-4ED2-99AE-94F38C20AF09}"/>
                  </a:ext>
                </a:extLst>
              </p:cNvPr>
              <p:cNvCxnSpPr/>
              <p:nvPr/>
            </p:nvCxnSpPr>
            <p:spPr>
              <a:xfrm>
                <a:off x="2178206" y="1515291"/>
                <a:ext cx="0" cy="476834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18A24632-5EFC-4520-ABBF-EDA24F385657}"/>
                  </a:ext>
                </a:extLst>
              </p:cNvPr>
              <p:cNvCxnSpPr/>
              <p:nvPr/>
            </p:nvCxnSpPr>
            <p:spPr>
              <a:xfrm>
                <a:off x="2178206" y="1524000"/>
                <a:ext cx="69562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>
                <a:extLst>
                  <a:ext uri="{FF2B5EF4-FFF2-40B4-BE49-F238E27FC236}">
                    <a16:creationId xmlns:a16="http://schemas.microsoft.com/office/drawing/2014/main" id="{BFD3FC30-BF59-4865-9CE5-3F9DCFD52231}"/>
                  </a:ext>
                </a:extLst>
              </p:cNvPr>
              <p:cNvCxnSpPr/>
              <p:nvPr/>
            </p:nvCxnSpPr>
            <p:spPr>
              <a:xfrm>
                <a:off x="2178206" y="6283637"/>
                <a:ext cx="69562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Прямая со стрелкой 63">
              <a:extLst>
                <a:ext uri="{FF2B5EF4-FFF2-40B4-BE49-F238E27FC236}">
                  <a16:creationId xmlns:a16="http://schemas.microsoft.com/office/drawing/2014/main" id="{FC6CCA91-8965-4BA2-B502-6CE2F7A17C88}"/>
                </a:ext>
              </a:extLst>
            </p:cNvPr>
            <p:cNvCxnSpPr>
              <a:cxnSpLocks/>
            </p:cNvCxnSpPr>
            <p:nvPr/>
          </p:nvCxnSpPr>
          <p:spPr>
            <a:xfrm>
              <a:off x="9086235" y="6356749"/>
              <a:ext cx="695623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19D9E6C-3718-4C26-855C-4C6A646471E3}"/>
              </a:ext>
            </a:extLst>
          </p:cNvPr>
          <p:cNvGrpSpPr/>
          <p:nvPr/>
        </p:nvGrpSpPr>
        <p:grpSpPr>
          <a:xfrm>
            <a:off x="2109221" y="1464597"/>
            <a:ext cx="6675960" cy="850811"/>
            <a:chOff x="1399817" y="3307400"/>
            <a:chExt cx="9594004" cy="122269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28263F3F-94B0-45BD-9E72-04F9CB896121}"/>
                </a:ext>
              </a:extLst>
            </p:cNvPr>
            <p:cNvGrpSpPr/>
            <p:nvPr/>
          </p:nvGrpSpPr>
          <p:grpSpPr>
            <a:xfrm>
              <a:off x="6192267" y="3327342"/>
              <a:ext cx="2307502" cy="1185946"/>
              <a:chOff x="983047" y="2170392"/>
              <a:chExt cx="2481434" cy="1093072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2BDD6F17-A5DE-426E-A70F-D0ED8431C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B080843E-E479-47DC-B1B2-DFFEF60AD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6A4EC71E-A7B8-410B-987A-82A5546F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4" name="Рисунок 73">
                <a:extLst>
                  <a:ext uri="{FF2B5EF4-FFF2-40B4-BE49-F238E27FC236}">
                    <a16:creationId xmlns:a16="http://schemas.microsoft.com/office/drawing/2014/main" id="{A339615C-D2A9-4343-A577-0EA17E923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8F6DE637-0A1A-4081-925E-F59CDC77A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A33A90CB-D012-49ED-995E-44FF391AF92E}"/>
                </a:ext>
              </a:extLst>
            </p:cNvPr>
            <p:cNvGrpSpPr/>
            <p:nvPr/>
          </p:nvGrpSpPr>
          <p:grpSpPr>
            <a:xfrm>
              <a:off x="8686319" y="3344152"/>
              <a:ext cx="2307502" cy="1185946"/>
              <a:chOff x="983047" y="2170392"/>
              <a:chExt cx="2481434" cy="1093072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397F2FC7-E53B-4E01-B51E-C3EA7D8C2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F65B5D69-4248-45C0-B84A-1970D1039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6F1A9C98-63B8-4AA8-A0EC-264B5FE14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9FACDCD5-C97C-459B-8EBA-B342A84C3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134BBDE-801C-41FD-8EC8-F7F097159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2000A930-16AF-4846-8429-174D96C974B5}"/>
                </a:ext>
              </a:extLst>
            </p:cNvPr>
            <p:cNvGrpSpPr/>
            <p:nvPr/>
          </p:nvGrpSpPr>
          <p:grpSpPr>
            <a:xfrm>
              <a:off x="1399817" y="3307400"/>
              <a:ext cx="2307502" cy="1185946"/>
              <a:chOff x="983047" y="2170392"/>
              <a:chExt cx="2481434" cy="1093072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4622F830-F63F-4C31-A8A4-75067A16E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4CC3620F-E588-4543-A94E-4E78DAE94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34778CD5-054B-4B98-B179-B672A64D9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7DBC79D-8F94-4E4D-BEB9-4BDA50E10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93125814-2323-4B33-8A1B-B29F74853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97374E5F-2F98-4F5B-8847-AB10BD8BCBCD}"/>
                </a:ext>
              </a:extLst>
            </p:cNvPr>
            <p:cNvGrpSpPr/>
            <p:nvPr/>
          </p:nvGrpSpPr>
          <p:grpSpPr>
            <a:xfrm>
              <a:off x="3698216" y="3307400"/>
              <a:ext cx="2307502" cy="1185946"/>
              <a:chOff x="983047" y="2170392"/>
              <a:chExt cx="2481434" cy="1093072"/>
            </a:xfrm>
          </p:grpSpPr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22DB4CBB-127D-42EF-BB83-7DD635AE3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047" y="221768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2B789ACB-A0F9-473D-A500-27F24D126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45" y="2170392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6682F161-171D-4756-8777-3189A30F2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681" y="280100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E1C7FC1B-7057-4045-97D3-9C4AC3FDF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35" y="2228193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4DDD05BF-4481-44BB-BE91-66EEDD96D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494" y="2811518"/>
                <a:ext cx="451946" cy="451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2578564-C97E-4F7D-AF49-068664415C91}"/>
              </a:ext>
            </a:extLst>
          </p:cNvPr>
          <p:cNvGrpSpPr/>
          <p:nvPr/>
        </p:nvGrpSpPr>
        <p:grpSpPr>
          <a:xfrm>
            <a:off x="1793968" y="3542290"/>
            <a:ext cx="7410992" cy="669213"/>
            <a:chOff x="1491108" y="3841827"/>
            <a:chExt cx="10590403" cy="6259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3EE4A89E-9501-4264-935C-C90A6C57E23C}"/>
                </a:ext>
              </a:extLst>
            </p:cNvPr>
            <p:cNvGrpSpPr/>
            <p:nvPr/>
          </p:nvGrpSpPr>
          <p:grpSpPr>
            <a:xfrm>
              <a:off x="1491108" y="3857049"/>
              <a:ext cx="2527659" cy="580759"/>
              <a:chOff x="0" y="0"/>
              <a:chExt cx="2686053" cy="692149"/>
            </a:xfrm>
          </p:grpSpPr>
          <p:grpSp>
            <p:nvGrpSpPr>
              <p:cNvPr id="171" name="Группа 170">
                <a:extLst>
                  <a:ext uri="{FF2B5EF4-FFF2-40B4-BE49-F238E27FC236}">
                    <a16:creationId xmlns:a16="http://schemas.microsoft.com/office/drawing/2014/main" id="{80629E13-9ADB-4C9D-AF8E-1510A2BCDD51}"/>
                  </a:ext>
                </a:extLst>
              </p:cNvPr>
              <p:cNvGrpSpPr/>
              <p:nvPr/>
            </p:nvGrpSpPr>
            <p:grpSpPr>
              <a:xfrm>
                <a:off x="0" y="12700"/>
                <a:ext cx="889001" cy="336549"/>
                <a:chOff x="0" y="12700"/>
                <a:chExt cx="1219200" cy="520699"/>
              </a:xfrm>
            </p:grpSpPr>
            <p:pic>
              <p:nvPicPr>
                <p:cNvPr id="200" name="Рисунок 199">
                  <a:extLst>
                    <a:ext uri="{FF2B5EF4-FFF2-40B4-BE49-F238E27FC236}">
                      <a16:creationId xmlns:a16="http://schemas.microsoft.com/office/drawing/2014/main" id="{0DBD2828-3B19-43AD-8AF1-9F74A84104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201" name="Рисунок 200">
                  <a:extLst>
                    <a:ext uri="{FF2B5EF4-FFF2-40B4-BE49-F238E27FC236}">
                      <a16:creationId xmlns:a16="http://schemas.microsoft.com/office/drawing/2014/main" id="{CE058E34-41E3-4BC0-9C67-D68E33DC6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3495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202" name="Рисунок 201">
                  <a:extLst>
                    <a:ext uri="{FF2B5EF4-FFF2-40B4-BE49-F238E27FC236}">
                      <a16:creationId xmlns:a16="http://schemas.microsoft.com/office/drawing/2014/main" id="{829838FC-04FE-4A26-9F60-BCDEFC21C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01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204" name="Рисунок 203">
                  <a:extLst>
                    <a:ext uri="{FF2B5EF4-FFF2-40B4-BE49-F238E27FC236}">
                      <a16:creationId xmlns:a16="http://schemas.microsoft.com/office/drawing/2014/main" id="{D9B74A06-9ADE-43F9-8EFE-BC56B5A10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7429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205" name="Рисунок 204">
                  <a:extLst>
                    <a:ext uri="{FF2B5EF4-FFF2-40B4-BE49-F238E27FC236}">
                      <a16:creationId xmlns:a16="http://schemas.microsoft.com/office/drawing/2014/main" id="{E6989193-3A26-48A3-89B9-D6437C996E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5250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72" name="Группа 171">
                <a:extLst>
                  <a:ext uri="{FF2B5EF4-FFF2-40B4-BE49-F238E27FC236}">
                    <a16:creationId xmlns:a16="http://schemas.microsoft.com/office/drawing/2014/main" id="{332ABE50-CE6D-4A0D-94CF-1504BF96C6A3}"/>
                  </a:ext>
                </a:extLst>
              </p:cNvPr>
              <p:cNvGrpSpPr/>
              <p:nvPr/>
            </p:nvGrpSpPr>
            <p:grpSpPr>
              <a:xfrm>
                <a:off x="901701" y="6350"/>
                <a:ext cx="889001" cy="336549"/>
                <a:chOff x="901700" y="6350"/>
                <a:chExt cx="1219200" cy="520699"/>
              </a:xfrm>
            </p:grpSpPr>
            <p:pic>
              <p:nvPicPr>
                <p:cNvPr id="192" name="Рисунок 191">
                  <a:extLst>
                    <a:ext uri="{FF2B5EF4-FFF2-40B4-BE49-F238E27FC236}">
                      <a16:creationId xmlns:a16="http://schemas.microsoft.com/office/drawing/2014/main" id="{66398D80-B4D6-4840-817F-F9611E8415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017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96" name="Рисунок 195">
                  <a:extLst>
                    <a:ext uri="{FF2B5EF4-FFF2-40B4-BE49-F238E27FC236}">
                      <a16:creationId xmlns:a16="http://schemas.microsoft.com/office/drawing/2014/main" id="{46CEC4B7-61F7-497F-9303-FF2E6A130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136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97" name="Рисунок 196">
                  <a:extLst>
                    <a:ext uri="{FF2B5EF4-FFF2-40B4-BE49-F238E27FC236}">
                      <a16:creationId xmlns:a16="http://schemas.microsoft.com/office/drawing/2014/main" id="{89371007-3FA3-40BF-A754-385118F4E5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033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98" name="Рисунок 197">
                  <a:extLst>
                    <a:ext uri="{FF2B5EF4-FFF2-40B4-BE49-F238E27FC236}">
                      <a16:creationId xmlns:a16="http://schemas.microsoft.com/office/drawing/2014/main" id="{FF2B2FAC-05BA-4CA8-825B-EF08929E9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6446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99" name="Рисунок 198">
                  <a:extLst>
                    <a:ext uri="{FF2B5EF4-FFF2-40B4-BE49-F238E27FC236}">
                      <a16:creationId xmlns:a16="http://schemas.microsoft.com/office/drawing/2014/main" id="{21980BBE-1E98-4748-9DCC-2D46D53CCC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85420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73" name="Группа 172">
                <a:extLst>
                  <a:ext uri="{FF2B5EF4-FFF2-40B4-BE49-F238E27FC236}">
                    <a16:creationId xmlns:a16="http://schemas.microsoft.com/office/drawing/2014/main" id="{0A4E0E29-4273-47B3-A031-0DC916B0FA8A}"/>
                  </a:ext>
                </a:extLst>
              </p:cNvPr>
              <p:cNvGrpSpPr/>
              <p:nvPr/>
            </p:nvGrpSpPr>
            <p:grpSpPr>
              <a:xfrm>
                <a:off x="1797052" y="0"/>
                <a:ext cx="889001" cy="336549"/>
                <a:chOff x="1797050" y="0"/>
                <a:chExt cx="1219200" cy="520699"/>
              </a:xfrm>
            </p:grpSpPr>
            <p:pic>
              <p:nvPicPr>
                <p:cNvPr id="186" name="Рисунок 185">
                  <a:extLst>
                    <a:ext uri="{FF2B5EF4-FFF2-40B4-BE49-F238E27FC236}">
                      <a16:creationId xmlns:a16="http://schemas.microsoft.com/office/drawing/2014/main" id="{DF2D252F-27CF-4FF0-8672-540C3294E7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9705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7" name="Рисунок 186">
                  <a:extLst>
                    <a:ext uri="{FF2B5EF4-FFF2-40B4-BE49-F238E27FC236}">
                      <a16:creationId xmlns:a16="http://schemas.microsoft.com/office/drawing/2014/main" id="{D8F5510E-918D-4682-8D94-178E54EB3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320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8" name="Рисунок 187">
                  <a:extLst>
                    <a:ext uri="{FF2B5EF4-FFF2-40B4-BE49-F238E27FC236}">
                      <a16:creationId xmlns:a16="http://schemas.microsoft.com/office/drawing/2014/main" id="{4FB26E98-7B97-4B5D-9CB4-769BEDA1E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987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90" name="Рисунок 189">
                  <a:extLst>
                    <a:ext uri="{FF2B5EF4-FFF2-40B4-BE49-F238E27FC236}">
                      <a16:creationId xmlns:a16="http://schemas.microsoft.com/office/drawing/2014/main" id="{19879C93-C702-4FA0-8905-20E6A132CD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5400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91" name="Рисунок 190">
                  <a:extLst>
                    <a:ext uri="{FF2B5EF4-FFF2-40B4-BE49-F238E27FC236}">
                      <a16:creationId xmlns:a16="http://schemas.microsoft.com/office/drawing/2014/main" id="{81B8E61A-A92B-4B29-ACB1-FC8CD5CA9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7495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74" name="Группа 173">
                <a:extLst>
                  <a:ext uri="{FF2B5EF4-FFF2-40B4-BE49-F238E27FC236}">
                    <a16:creationId xmlns:a16="http://schemas.microsoft.com/office/drawing/2014/main" id="{5D1F41DA-FC91-4741-89A3-0F68D1274E4E}"/>
                  </a:ext>
                </a:extLst>
              </p:cNvPr>
              <p:cNvGrpSpPr/>
              <p:nvPr/>
            </p:nvGrpSpPr>
            <p:grpSpPr>
              <a:xfrm>
                <a:off x="355600" y="355600"/>
                <a:ext cx="889001" cy="336549"/>
                <a:chOff x="355600" y="355600"/>
                <a:chExt cx="1219200" cy="520699"/>
              </a:xfrm>
            </p:grpSpPr>
            <p:pic>
              <p:nvPicPr>
                <p:cNvPr id="181" name="Рисунок 180">
                  <a:extLst>
                    <a:ext uri="{FF2B5EF4-FFF2-40B4-BE49-F238E27FC236}">
                      <a16:creationId xmlns:a16="http://schemas.microsoft.com/office/drawing/2014/main" id="{3801A99E-12C1-4E5A-AFFB-1E54CF1A74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3556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2" name="Рисунок 181">
                  <a:extLst>
                    <a:ext uri="{FF2B5EF4-FFF2-40B4-BE49-F238E27FC236}">
                      <a16:creationId xmlns:a16="http://schemas.microsoft.com/office/drawing/2014/main" id="{7CC84CF5-97C8-4BDB-92C7-BD032846F6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905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3" name="Рисунок 182">
                  <a:extLst>
                    <a:ext uri="{FF2B5EF4-FFF2-40B4-BE49-F238E27FC236}">
                      <a16:creationId xmlns:a16="http://schemas.microsoft.com/office/drawing/2014/main" id="{8E24AFDF-40A9-469A-BEDC-A9895B258C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857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4" name="Рисунок 183">
                  <a:extLst>
                    <a:ext uri="{FF2B5EF4-FFF2-40B4-BE49-F238E27FC236}">
                      <a16:creationId xmlns:a16="http://schemas.microsoft.com/office/drawing/2014/main" id="{298FADEC-085F-46BF-AE2A-2F0E6E9160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0985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5" name="Рисунок 184">
                  <a:extLst>
                    <a:ext uri="{FF2B5EF4-FFF2-40B4-BE49-F238E27FC236}">
                      <a16:creationId xmlns:a16="http://schemas.microsoft.com/office/drawing/2014/main" id="{E4B1D204-9AFE-4106-9C3A-351DDE641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3081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75" name="Группа 174">
                <a:extLst>
                  <a:ext uri="{FF2B5EF4-FFF2-40B4-BE49-F238E27FC236}">
                    <a16:creationId xmlns:a16="http://schemas.microsoft.com/office/drawing/2014/main" id="{D897F2BB-8013-4176-B837-5088AC83EA41}"/>
                  </a:ext>
                </a:extLst>
              </p:cNvPr>
              <p:cNvGrpSpPr/>
              <p:nvPr/>
            </p:nvGrpSpPr>
            <p:grpSpPr>
              <a:xfrm>
                <a:off x="1257301" y="355600"/>
                <a:ext cx="889001" cy="336549"/>
                <a:chOff x="1257300" y="355600"/>
                <a:chExt cx="1219200" cy="520699"/>
              </a:xfrm>
            </p:grpSpPr>
            <p:pic>
              <p:nvPicPr>
                <p:cNvPr id="176" name="Рисунок 175">
                  <a:extLst>
                    <a:ext uri="{FF2B5EF4-FFF2-40B4-BE49-F238E27FC236}">
                      <a16:creationId xmlns:a16="http://schemas.microsoft.com/office/drawing/2014/main" id="{49C1F9C0-0F8E-47F1-AEC6-C0C47A344B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2573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77" name="Рисунок 176">
                  <a:extLst>
                    <a:ext uri="{FF2B5EF4-FFF2-40B4-BE49-F238E27FC236}">
                      <a16:creationId xmlns:a16="http://schemas.microsoft.com/office/drawing/2014/main" id="{5D894662-5722-4A81-ABD3-458F6CD1F2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922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78" name="Рисунок 177">
                  <a:extLst>
                    <a:ext uri="{FF2B5EF4-FFF2-40B4-BE49-F238E27FC236}">
                      <a16:creationId xmlns:a16="http://schemas.microsoft.com/office/drawing/2014/main" id="{D78E904D-C7A3-49E2-9DE5-6004B68C24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589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79" name="Рисунок 178">
                  <a:extLst>
                    <a:ext uri="{FF2B5EF4-FFF2-40B4-BE49-F238E27FC236}">
                      <a16:creationId xmlns:a16="http://schemas.microsoft.com/office/drawing/2014/main" id="{9C4E203B-BF9B-4DAC-939E-5B103A65C5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00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80" name="Рисунок 179">
                  <a:extLst>
                    <a:ext uri="{FF2B5EF4-FFF2-40B4-BE49-F238E27FC236}">
                      <a16:creationId xmlns:a16="http://schemas.microsoft.com/office/drawing/2014/main" id="{74F99A26-5C82-4DB8-8FA6-2F15231AF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098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C5FCAC5-DEE1-4A69-A4FD-B31A053986FE}"/>
                </a:ext>
              </a:extLst>
            </p:cNvPr>
            <p:cNvGrpSpPr/>
            <p:nvPr/>
          </p:nvGrpSpPr>
          <p:grpSpPr>
            <a:xfrm>
              <a:off x="4201236" y="3887000"/>
              <a:ext cx="2527659" cy="580759"/>
              <a:chOff x="0" y="0"/>
              <a:chExt cx="2686053" cy="692149"/>
            </a:xfrm>
          </p:grpSpPr>
          <p:grpSp>
            <p:nvGrpSpPr>
              <p:cNvPr id="141" name="Группа 140">
                <a:extLst>
                  <a:ext uri="{FF2B5EF4-FFF2-40B4-BE49-F238E27FC236}">
                    <a16:creationId xmlns:a16="http://schemas.microsoft.com/office/drawing/2014/main" id="{8D04032B-C5F7-4681-99DC-61D088BBE395}"/>
                  </a:ext>
                </a:extLst>
              </p:cNvPr>
              <p:cNvGrpSpPr/>
              <p:nvPr/>
            </p:nvGrpSpPr>
            <p:grpSpPr>
              <a:xfrm>
                <a:off x="0" y="12700"/>
                <a:ext cx="889001" cy="336549"/>
                <a:chOff x="0" y="12700"/>
                <a:chExt cx="1219200" cy="520699"/>
              </a:xfrm>
            </p:grpSpPr>
            <p:pic>
              <p:nvPicPr>
                <p:cNvPr id="166" name="Рисунок 165">
                  <a:extLst>
                    <a:ext uri="{FF2B5EF4-FFF2-40B4-BE49-F238E27FC236}">
                      <a16:creationId xmlns:a16="http://schemas.microsoft.com/office/drawing/2014/main" id="{1BA705F8-6F0B-4394-8925-4977A9928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7" name="Рисунок 166">
                  <a:extLst>
                    <a:ext uri="{FF2B5EF4-FFF2-40B4-BE49-F238E27FC236}">
                      <a16:creationId xmlns:a16="http://schemas.microsoft.com/office/drawing/2014/main" id="{79CA6D77-3FDC-4151-9736-8F96484F59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3495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8" name="Рисунок 167">
                  <a:extLst>
                    <a:ext uri="{FF2B5EF4-FFF2-40B4-BE49-F238E27FC236}">
                      <a16:creationId xmlns:a16="http://schemas.microsoft.com/office/drawing/2014/main" id="{E7EBBCDC-108F-4B76-A028-CC9DAFD7A9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01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9" name="Рисунок 168">
                  <a:extLst>
                    <a:ext uri="{FF2B5EF4-FFF2-40B4-BE49-F238E27FC236}">
                      <a16:creationId xmlns:a16="http://schemas.microsoft.com/office/drawing/2014/main" id="{DB13D480-B0CE-4863-A5C9-A9B7140C05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7429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70" name="Рисунок 169">
                  <a:extLst>
                    <a:ext uri="{FF2B5EF4-FFF2-40B4-BE49-F238E27FC236}">
                      <a16:creationId xmlns:a16="http://schemas.microsoft.com/office/drawing/2014/main" id="{84A1DD3A-F960-48E9-B2B1-1493C447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5250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42" name="Группа 141">
                <a:extLst>
                  <a:ext uri="{FF2B5EF4-FFF2-40B4-BE49-F238E27FC236}">
                    <a16:creationId xmlns:a16="http://schemas.microsoft.com/office/drawing/2014/main" id="{36D6AD05-5EEE-4FB8-B3C7-E8C5B15F5293}"/>
                  </a:ext>
                </a:extLst>
              </p:cNvPr>
              <p:cNvGrpSpPr/>
              <p:nvPr/>
            </p:nvGrpSpPr>
            <p:grpSpPr>
              <a:xfrm>
                <a:off x="901701" y="6350"/>
                <a:ext cx="889001" cy="336549"/>
                <a:chOff x="901700" y="6350"/>
                <a:chExt cx="1219200" cy="520699"/>
              </a:xfrm>
            </p:grpSpPr>
            <p:pic>
              <p:nvPicPr>
                <p:cNvPr id="161" name="Рисунок 160">
                  <a:extLst>
                    <a:ext uri="{FF2B5EF4-FFF2-40B4-BE49-F238E27FC236}">
                      <a16:creationId xmlns:a16="http://schemas.microsoft.com/office/drawing/2014/main" id="{9063BB6E-741D-4429-B4E2-AEF268DD8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017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2" name="Рисунок 161">
                  <a:extLst>
                    <a:ext uri="{FF2B5EF4-FFF2-40B4-BE49-F238E27FC236}">
                      <a16:creationId xmlns:a16="http://schemas.microsoft.com/office/drawing/2014/main" id="{ACB52B9A-D781-4A9A-94CA-B6C4F59C7E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136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3" name="Рисунок 162">
                  <a:extLst>
                    <a:ext uri="{FF2B5EF4-FFF2-40B4-BE49-F238E27FC236}">
                      <a16:creationId xmlns:a16="http://schemas.microsoft.com/office/drawing/2014/main" id="{F3375D3A-97FC-47E3-B216-D8BDE8132D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033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4" name="Рисунок 163">
                  <a:extLst>
                    <a:ext uri="{FF2B5EF4-FFF2-40B4-BE49-F238E27FC236}">
                      <a16:creationId xmlns:a16="http://schemas.microsoft.com/office/drawing/2014/main" id="{B51A2676-750F-4504-8C37-78BFAEDB26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6446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5" name="Рисунок 164">
                  <a:extLst>
                    <a:ext uri="{FF2B5EF4-FFF2-40B4-BE49-F238E27FC236}">
                      <a16:creationId xmlns:a16="http://schemas.microsoft.com/office/drawing/2014/main" id="{58DE005F-3946-4EDB-AAB6-CFC43507B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85420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43" name="Группа 142">
                <a:extLst>
                  <a:ext uri="{FF2B5EF4-FFF2-40B4-BE49-F238E27FC236}">
                    <a16:creationId xmlns:a16="http://schemas.microsoft.com/office/drawing/2014/main" id="{2BD1A1FE-B046-4970-9CDA-B1FF436333A8}"/>
                  </a:ext>
                </a:extLst>
              </p:cNvPr>
              <p:cNvGrpSpPr/>
              <p:nvPr/>
            </p:nvGrpSpPr>
            <p:grpSpPr>
              <a:xfrm>
                <a:off x="1797052" y="0"/>
                <a:ext cx="889001" cy="336549"/>
                <a:chOff x="1797050" y="0"/>
                <a:chExt cx="1219200" cy="520699"/>
              </a:xfrm>
            </p:grpSpPr>
            <p:pic>
              <p:nvPicPr>
                <p:cNvPr id="156" name="Рисунок 155">
                  <a:extLst>
                    <a:ext uri="{FF2B5EF4-FFF2-40B4-BE49-F238E27FC236}">
                      <a16:creationId xmlns:a16="http://schemas.microsoft.com/office/drawing/2014/main" id="{CB0504B9-0F19-4C69-B87B-649A4EB298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9705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7" name="Рисунок 156">
                  <a:extLst>
                    <a:ext uri="{FF2B5EF4-FFF2-40B4-BE49-F238E27FC236}">
                      <a16:creationId xmlns:a16="http://schemas.microsoft.com/office/drawing/2014/main" id="{0CB99263-F6EB-4031-B0B2-BD1EE10CC0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320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8" name="Рисунок 157">
                  <a:extLst>
                    <a:ext uri="{FF2B5EF4-FFF2-40B4-BE49-F238E27FC236}">
                      <a16:creationId xmlns:a16="http://schemas.microsoft.com/office/drawing/2014/main" id="{DFF45829-A083-4CAD-8E3E-C991DC9AB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987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9" name="Рисунок 158">
                  <a:extLst>
                    <a:ext uri="{FF2B5EF4-FFF2-40B4-BE49-F238E27FC236}">
                      <a16:creationId xmlns:a16="http://schemas.microsoft.com/office/drawing/2014/main" id="{A1929D27-DD80-4421-99CA-789731667F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5400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60" name="Рисунок 159">
                  <a:extLst>
                    <a:ext uri="{FF2B5EF4-FFF2-40B4-BE49-F238E27FC236}">
                      <a16:creationId xmlns:a16="http://schemas.microsoft.com/office/drawing/2014/main" id="{E1D51312-7071-4068-B941-A581FA3BE4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7495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44" name="Группа 143">
                <a:extLst>
                  <a:ext uri="{FF2B5EF4-FFF2-40B4-BE49-F238E27FC236}">
                    <a16:creationId xmlns:a16="http://schemas.microsoft.com/office/drawing/2014/main" id="{FAD24CE6-70FD-45AA-8F30-07A3801D0A34}"/>
                  </a:ext>
                </a:extLst>
              </p:cNvPr>
              <p:cNvGrpSpPr/>
              <p:nvPr/>
            </p:nvGrpSpPr>
            <p:grpSpPr>
              <a:xfrm>
                <a:off x="355600" y="355600"/>
                <a:ext cx="889001" cy="336549"/>
                <a:chOff x="355600" y="355600"/>
                <a:chExt cx="1219200" cy="520699"/>
              </a:xfrm>
            </p:grpSpPr>
            <p:pic>
              <p:nvPicPr>
                <p:cNvPr id="151" name="Рисунок 150">
                  <a:extLst>
                    <a:ext uri="{FF2B5EF4-FFF2-40B4-BE49-F238E27FC236}">
                      <a16:creationId xmlns:a16="http://schemas.microsoft.com/office/drawing/2014/main" id="{E4EABA84-883A-4B1D-B73D-C32F50773B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3556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2" name="Рисунок 151">
                  <a:extLst>
                    <a:ext uri="{FF2B5EF4-FFF2-40B4-BE49-F238E27FC236}">
                      <a16:creationId xmlns:a16="http://schemas.microsoft.com/office/drawing/2014/main" id="{16501D7E-F561-4CC0-9DE2-E66FFA9D9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905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3" name="Рисунок 152">
                  <a:extLst>
                    <a:ext uri="{FF2B5EF4-FFF2-40B4-BE49-F238E27FC236}">
                      <a16:creationId xmlns:a16="http://schemas.microsoft.com/office/drawing/2014/main" id="{2312835C-BFD4-424C-8DB6-FE28C0FCFB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857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4" name="Рисунок 153">
                  <a:extLst>
                    <a:ext uri="{FF2B5EF4-FFF2-40B4-BE49-F238E27FC236}">
                      <a16:creationId xmlns:a16="http://schemas.microsoft.com/office/drawing/2014/main" id="{9B23A815-2B06-49C8-A43A-4C0191E54B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0985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5" name="Рисунок 154">
                  <a:extLst>
                    <a:ext uri="{FF2B5EF4-FFF2-40B4-BE49-F238E27FC236}">
                      <a16:creationId xmlns:a16="http://schemas.microsoft.com/office/drawing/2014/main" id="{32F4713B-12B3-4082-AC94-43C59612C2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3081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45" name="Группа 144">
                <a:extLst>
                  <a:ext uri="{FF2B5EF4-FFF2-40B4-BE49-F238E27FC236}">
                    <a16:creationId xmlns:a16="http://schemas.microsoft.com/office/drawing/2014/main" id="{F182ECDD-1767-4C2D-A82A-7A3FCB4EFB51}"/>
                  </a:ext>
                </a:extLst>
              </p:cNvPr>
              <p:cNvGrpSpPr/>
              <p:nvPr/>
            </p:nvGrpSpPr>
            <p:grpSpPr>
              <a:xfrm>
                <a:off x="1257301" y="355600"/>
                <a:ext cx="889001" cy="336549"/>
                <a:chOff x="1257300" y="355600"/>
                <a:chExt cx="1219200" cy="520699"/>
              </a:xfrm>
            </p:grpSpPr>
            <p:pic>
              <p:nvPicPr>
                <p:cNvPr id="146" name="Рисунок 145">
                  <a:extLst>
                    <a:ext uri="{FF2B5EF4-FFF2-40B4-BE49-F238E27FC236}">
                      <a16:creationId xmlns:a16="http://schemas.microsoft.com/office/drawing/2014/main" id="{8D11B650-9F71-44B1-B68B-A8BB9416C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2573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47" name="Рисунок 146">
                  <a:extLst>
                    <a:ext uri="{FF2B5EF4-FFF2-40B4-BE49-F238E27FC236}">
                      <a16:creationId xmlns:a16="http://schemas.microsoft.com/office/drawing/2014/main" id="{3774387D-39B7-4950-B098-8BD123FFC6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922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48" name="Рисунок 147">
                  <a:extLst>
                    <a:ext uri="{FF2B5EF4-FFF2-40B4-BE49-F238E27FC236}">
                      <a16:creationId xmlns:a16="http://schemas.microsoft.com/office/drawing/2014/main" id="{08EE9E24-B8DB-47BF-96DB-3CDBF0BBE7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589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49" name="Рисунок 148">
                  <a:extLst>
                    <a:ext uri="{FF2B5EF4-FFF2-40B4-BE49-F238E27FC236}">
                      <a16:creationId xmlns:a16="http://schemas.microsoft.com/office/drawing/2014/main" id="{460F962A-45EA-4DFA-9A8F-91CB016CA3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00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50" name="Рисунок 149">
                  <a:extLst>
                    <a:ext uri="{FF2B5EF4-FFF2-40B4-BE49-F238E27FC236}">
                      <a16:creationId xmlns:a16="http://schemas.microsoft.com/office/drawing/2014/main" id="{8AC9F3F0-BB37-4103-912A-73180C0DB7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098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795D5FBD-5E52-49B8-9CEA-FC1754E25058}"/>
                </a:ext>
              </a:extLst>
            </p:cNvPr>
            <p:cNvGrpSpPr/>
            <p:nvPr/>
          </p:nvGrpSpPr>
          <p:grpSpPr>
            <a:xfrm>
              <a:off x="6902076" y="3867041"/>
              <a:ext cx="2527659" cy="580759"/>
              <a:chOff x="0" y="0"/>
              <a:chExt cx="2686053" cy="692149"/>
            </a:xfrm>
          </p:grpSpPr>
          <p:grpSp>
            <p:nvGrpSpPr>
              <p:cNvPr id="111" name="Группа 110">
                <a:extLst>
                  <a:ext uri="{FF2B5EF4-FFF2-40B4-BE49-F238E27FC236}">
                    <a16:creationId xmlns:a16="http://schemas.microsoft.com/office/drawing/2014/main" id="{67559AE0-4953-412F-A269-637918A168AE}"/>
                  </a:ext>
                </a:extLst>
              </p:cNvPr>
              <p:cNvGrpSpPr/>
              <p:nvPr/>
            </p:nvGrpSpPr>
            <p:grpSpPr>
              <a:xfrm>
                <a:off x="0" y="12700"/>
                <a:ext cx="889001" cy="336549"/>
                <a:chOff x="0" y="12700"/>
                <a:chExt cx="1219200" cy="520699"/>
              </a:xfrm>
            </p:grpSpPr>
            <p:pic>
              <p:nvPicPr>
                <p:cNvPr id="136" name="Рисунок 135">
                  <a:extLst>
                    <a:ext uri="{FF2B5EF4-FFF2-40B4-BE49-F238E27FC236}">
                      <a16:creationId xmlns:a16="http://schemas.microsoft.com/office/drawing/2014/main" id="{896FEDD0-6499-4F14-AA83-D3509E33EB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7" name="Рисунок 136">
                  <a:extLst>
                    <a:ext uri="{FF2B5EF4-FFF2-40B4-BE49-F238E27FC236}">
                      <a16:creationId xmlns:a16="http://schemas.microsoft.com/office/drawing/2014/main" id="{5D84B9D4-8D60-46A4-BB50-A07D343CEA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3495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8" name="Рисунок 137">
                  <a:extLst>
                    <a:ext uri="{FF2B5EF4-FFF2-40B4-BE49-F238E27FC236}">
                      <a16:creationId xmlns:a16="http://schemas.microsoft.com/office/drawing/2014/main" id="{AEF6E96B-497E-43E8-ACF2-EFE147F2EE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01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9" name="Рисунок 138">
                  <a:extLst>
                    <a:ext uri="{FF2B5EF4-FFF2-40B4-BE49-F238E27FC236}">
                      <a16:creationId xmlns:a16="http://schemas.microsoft.com/office/drawing/2014/main" id="{FFA2C11A-2FB6-405D-81E7-0FA4358A90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7429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40" name="Рисунок 139">
                  <a:extLst>
                    <a:ext uri="{FF2B5EF4-FFF2-40B4-BE49-F238E27FC236}">
                      <a16:creationId xmlns:a16="http://schemas.microsoft.com/office/drawing/2014/main" id="{71D5D6A3-9CDD-4780-8AD9-7251FC8098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5250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12" name="Группа 111">
                <a:extLst>
                  <a:ext uri="{FF2B5EF4-FFF2-40B4-BE49-F238E27FC236}">
                    <a16:creationId xmlns:a16="http://schemas.microsoft.com/office/drawing/2014/main" id="{EF6CA86A-FD8B-429E-8BBD-2845E84B0454}"/>
                  </a:ext>
                </a:extLst>
              </p:cNvPr>
              <p:cNvGrpSpPr/>
              <p:nvPr/>
            </p:nvGrpSpPr>
            <p:grpSpPr>
              <a:xfrm>
                <a:off x="901701" y="6350"/>
                <a:ext cx="889001" cy="336549"/>
                <a:chOff x="901700" y="6350"/>
                <a:chExt cx="1219200" cy="520699"/>
              </a:xfrm>
            </p:grpSpPr>
            <p:pic>
              <p:nvPicPr>
                <p:cNvPr id="131" name="Рисунок 130">
                  <a:extLst>
                    <a:ext uri="{FF2B5EF4-FFF2-40B4-BE49-F238E27FC236}">
                      <a16:creationId xmlns:a16="http://schemas.microsoft.com/office/drawing/2014/main" id="{210C8E66-3A7F-4CE2-9751-E3FCFDCA8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017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2" name="Рисунок 131">
                  <a:extLst>
                    <a:ext uri="{FF2B5EF4-FFF2-40B4-BE49-F238E27FC236}">
                      <a16:creationId xmlns:a16="http://schemas.microsoft.com/office/drawing/2014/main" id="{F9054B44-70EB-498D-8BA4-448A076ABF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136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3" name="Рисунок 132">
                  <a:extLst>
                    <a:ext uri="{FF2B5EF4-FFF2-40B4-BE49-F238E27FC236}">
                      <a16:creationId xmlns:a16="http://schemas.microsoft.com/office/drawing/2014/main" id="{7F567ECA-D668-4147-A223-0E532B3600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033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4" name="Рисунок 133">
                  <a:extLst>
                    <a:ext uri="{FF2B5EF4-FFF2-40B4-BE49-F238E27FC236}">
                      <a16:creationId xmlns:a16="http://schemas.microsoft.com/office/drawing/2014/main" id="{30B2ABBF-D00F-4E4A-842D-38C03D53EB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6446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5" name="Рисунок 134">
                  <a:extLst>
                    <a:ext uri="{FF2B5EF4-FFF2-40B4-BE49-F238E27FC236}">
                      <a16:creationId xmlns:a16="http://schemas.microsoft.com/office/drawing/2014/main" id="{F8FD7D49-C403-4474-8D68-287C43AE5F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85420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13" name="Группа 112">
                <a:extLst>
                  <a:ext uri="{FF2B5EF4-FFF2-40B4-BE49-F238E27FC236}">
                    <a16:creationId xmlns:a16="http://schemas.microsoft.com/office/drawing/2014/main" id="{A121FFE1-365F-4BE9-A4D0-C19E41C05A67}"/>
                  </a:ext>
                </a:extLst>
              </p:cNvPr>
              <p:cNvGrpSpPr/>
              <p:nvPr/>
            </p:nvGrpSpPr>
            <p:grpSpPr>
              <a:xfrm>
                <a:off x="1797052" y="0"/>
                <a:ext cx="889001" cy="336549"/>
                <a:chOff x="1797050" y="0"/>
                <a:chExt cx="1219200" cy="520699"/>
              </a:xfrm>
            </p:grpSpPr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B5305F00-F230-41E5-90B9-6DC1C199DB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9705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7" name="Рисунок 126">
                  <a:extLst>
                    <a:ext uri="{FF2B5EF4-FFF2-40B4-BE49-F238E27FC236}">
                      <a16:creationId xmlns:a16="http://schemas.microsoft.com/office/drawing/2014/main" id="{629DEA40-B1CF-4FB2-8D1B-F69677A1D0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320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8" name="Рисунок 127">
                  <a:extLst>
                    <a:ext uri="{FF2B5EF4-FFF2-40B4-BE49-F238E27FC236}">
                      <a16:creationId xmlns:a16="http://schemas.microsoft.com/office/drawing/2014/main" id="{5EB2BC12-0D6E-4117-A252-EB7414F56B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987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9" name="Рисунок 128">
                  <a:extLst>
                    <a:ext uri="{FF2B5EF4-FFF2-40B4-BE49-F238E27FC236}">
                      <a16:creationId xmlns:a16="http://schemas.microsoft.com/office/drawing/2014/main" id="{DD235455-2267-4ABF-8D69-AEA393557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5400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30" name="Рисунок 129">
                  <a:extLst>
                    <a:ext uri="{FF2B5EF4-FFF2-40B4-BE49-F238E27FC236}">
                      <a16:creationId xmlns:a16="http://schemas.microsoft.com/office/drawing/2014/main" id="{12D4B281-B394-4657-B677-9B5B13DE0D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7495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14" name="Группа 113">
                <a:extLst>
                  <a:ext uri="{FF2B5EF4-FFF2-40B4-BE49-F238E27FC236}">
                    <a16:creationId xmlns:a16="http://schemas.microsoft.com/office/drawing/2014/main" id="{E384C014-14B1-48AB-910D-EDB734D110C3}"/>
                  </a:ext>
                </a:extLst>
              </p:cNvPr>
              <p:cNvGrpSpPr/>
              <p:nvPr/>
            </p:nvGrpSpPr>
            <p:grpSpPr>
              <a:xfrm>
                <a:off x="355600" y="355600"/>
                <a:ext cx="889001" cy="336549"/>
                <a:chOff x="355600" y="355600"/>
                <a:chExt cx="1219200" cy="520699"/>
              </a:xfrm>
            </p:grpSpPr>
            <p:pic>
              <p:nvPicPr>
                <p:cNvPr id="121" name="Рисунок 120">
                  <a:extLst>
                    <a:ext uri="{FF2B5EF4-FFF2-40B4-BE49-F238E27FC236}">
                      <a16:creationId xmlns:a16="http://schemas.microsoft.com/office/drawing/2014/main" id="{9836DDD9-51EF-4419-8EA6-D55422201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3556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2" name="Рисунок 121">
                  <a:extLst>
                    <a:ext uri="{FF2B5EF4-FFF2-40B4-BE49-F238E27FC236}">
                      <a16:creationId xmlns:a16="http://schemas.microsoft.com/office/drawing/2014/main" id="{38684E65-3274-4D40-9FC7-E0A95121F0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905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3" name="Рисунок 122">
                  <a:extLst>
                    <a:ext uri="{FF2B5EF4-FFF2-40B4-BE49-F238E27FC236}">
                      <a16:creationId xmlns:a16="http://schemas.microsoft.com/office/drawing/2014/main" id="{F858B845-AE69-4CA3-9B9D-8DA9DE24E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857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4" name="Рисунок 123">
                  <a:extLst>
                    <a:ext uri="{FF2B5EF4-FFF2-40B4-BE49-F238E27FC236}">
                      <a16:creationId xmlns:a16="http://schemas.microsoft.com/office/drawing/2014/main" id="{B97231D4-4123-4EB6-B88C-F97DAB878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0985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4F0C82A6-42B9-4831-BDD4-8FEA53170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3081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DE496F5B-BAC7-4C04-B3F4-92A2C8AA9A24}"/>
                  </a:ext>
                </a:extLst>
              </p:cNvPr>
              <p:cNvGrpSpPr/>
              <p:nvPr/>
            </p:nvGrpSpPr>
            <p:grpSpPr>
              <a:xfrm>
                <a:off x="1257301" y="355600"/>
                <a:ext cx="889001" cy="336549"/>
                <a:chOff x="1257300" y="355600"/>
                <a:chExt cx="1219200" cy="520699"/>
              </a:xfrm>
            </p:grpSpPr>
            <p:pic>
              <p:nvPicPr>
                <p:cNvPr id="116" name="Рисунок 115">
                  <a:extLst>
                    <a:ext uri="{FF2B5EF4-FFF2-40B4-BE49-F238E27FC236}">
                      <a16:creationId xmlns:a16="http://schemas.microsoft.com/office/drawing/2014/main" id="{02189F33-49DD-4453-A402-FCD6962A6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2573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17" name="Рисунок 116">
                  <a:extLst>
                    <a:ext uri="{FF2B5EF4-FFF2-40B4-BE49-F238E27FC236}">
                      <a16:creationId xmlns:a16="http://schemas.microsoft.com/office/drawing/2014/main" id="{1D4D6626-AD4B-4AC7-A6B2-9BCA946876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922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18" name="Рисунок 117">
                  <a:extLst>
                    <a:ext uri="{FF2B5EF4-FFF2-40B4-BE49-F238E27FC236}">
                      <a16:creationId xmlns:a16="http://schemas.microsoft.com/office/drawing/2014/main" id="{F955AB89-9975-4F12-9FF9-EF5F6FC89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589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19" name="Рисунок 118">
                  <a:extLst>
                    <a:ext uri="{FF2B5EF4-FFF2-40B4-BE49-F238E27FC236}">
                      <a16:creationId xmlns:a16="http://schemas.microsoft.com/office/drawing/2014/main" id="{33FE7660-2523-4AAA-9607-95DFBA7CEF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00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20" name="Рисунок 119">
                  <a:extLst>
                    <a:ext uri="{FF2B5EF4-FFF2-40B4-BE49-F238E27FC236}">
                      <a16:creationId xmlns:a16="http://schemas.microsoft.com/office/drawing/2014/main" id="{EF3F491B-93A0-4F5C-8217-B4D04B5287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098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</p:grp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05B905FC-7F8B-486B-A237-B47391B374BE}"/>
                </a:ext>
              </a:extLst>
            </p:cNvPr>
            <p:cNvGrpSpPr/>
            <p:nvPr/>
          </p:nvGrpSpPr>
          <p:grpSpPr>
            <a:xfrm>
              <a:off x="9553852" y="3841827"/>
              <a:ext cx="2527659" cy="580759"/>
              <a:chOff x="0" y="0"/>
              <a:chExt cx="2686053" cy="692149"/>
            </a:xfrm>
          </p:grpSpPr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9002E42C-D0F7-450E-98DF-8412B5D5D2E9}"/>
                  </a:ext>
                </a:extLst>
              </p:cNvPr>
              <p:cNvGrpSpPr/>
              <p:nvPr/>
            </p:nvGrpSpPr>
            <p:grpSpPr>
              <a:xfrm>
                <a:off x="0" y="12700"/>
                <a:ext cx="889001" cy="336549"/>
                <a:chOff x="0" y="12700"/>
                <a:chExt cx="1219200" cy="520699"/>
              </a:xfrm>
            </p:grpSpPr>
            <p:pic>
              <p:nvPicPr>
                <p:cNvPr id="106" name="Рисунок 105">
                  <a:extLst>
                    <a:ext uri="{FF2B5EF4-FFF2-40B4-BE49-F238E27FC236}">
                      <a16:creationId xmlns:a16="http://schemas.microsoft.com/office/drawing/2014/main" id="{9AE5BC4B-9563-4374-B546-6B637656D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7" name="Рисунок 106">
                  <a:extLst>
                    <a:ext uri="{FF2B5EF4-FFF2-40B4-BE49-F238E27FC236}">
                      <a16:creationId xmlns:a16="http://schemas.microsoft.com/office/drawing/2014/main" id="{D682C590-916F-436F-87B4-D633749DC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3495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B04FC086-9E0E-4F89-9A6A-481BC8EA54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01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70C1132C-CD5B-419E-865C-C541A26FE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7429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10" name="Рисунок 109">
                  <a:extLst>
                    <a:ext uri="{FF2B5EF4-FFF2-40B4-BE49-F238E27FC236}">
                      <a16:creationId xmlns:a16="http://schemas.microsoft.com/office/drawing/2014/main" id="{5A09C5E7-5992-423E-B565-20DBF5382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52500" y="190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id="{001E60F2-7F77-40E0-86F6-31A36E374DBF}"/>
                  </a:ext>
                </a:extLst>
              </p:cNvPr>
              <p:cNvGrpSpPr/>
              <p:nvPr/>
            </p:nvGrpSpPr>
            <p:grpSpPr>
              <a:xfrm>
                <a:off x="901701" y="6350"/>
                <a:ext cx="889001" cy="336549"/>
                <a:chOff x="901700" y="6350"/>
                <a:chExt cx="1219200" cy="520699"/>
              </a:xfrm>
            </p:grpSpPr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B8A9B8E-4819-4A92-A00B-0111B913D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9017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2" name="Рисунок 101">
                  <a:extLst>
                    <a:ext uri="{FF2B5EF4-FFF2-40B4-BE49-F238E27FC236}">
                      <a16:creationId xmlns:a16="http://schemas.microsoft.com/office/drawing/2014/main" id="{178B188E-4CAA-47C3-8AE2-1736A77E70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13665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3" name="Рисунок 102">
                  <a:extLst>
                    <a:ext uri="{FF2B5EF4-FFF2-40B4-BE49-F238E27FC236}">
                      <a16:creationId xmlns:a16="http://schemas.microsoft.com/office/drawing/2014/main" id="{AF5DAF4A-E94F-4392-A27A-47BA403AA1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033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4" name="Рисунок 103">
                  <a:extLst>
                    <a:ext uri="{FF2B5EF4-FFF2-40B4-BE49-F238E27FC236}">
                      <a16:creationId xmlns:a16="http://schemas.microsoft.com/office/drawing/2014/main" id="{75580D4D-1AA7-4555-B33A-8849E5A9C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6446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5" name="Рисунок 104">
                  <a:extLst>
                    <a:ext uri="{FF2B5EF4-FFF2-40B4-BE49-F238E27FC236}">
                      <a16:creationId xmlns:a16="http://schemas.microsoft.com/office/drawing/2014/main" id="{408FF706-0AC3-4D5E-AC28-71707A94FB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854200" y="127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id="{3AA239DE-905B-4FDE-B8D3-1BE3CE8B09ED}"/>
                  </a:ext>
                </a:extLst>
              </p:cNvPr>
              <p:cNvGrpSpPr/>
              <p:nvPr/>
            </p:nvGrpSpPr>
            <p:grpSpPr>
              <a:xfrm>
                <a:off x="1797052" y="0"/>
                <a:ext cx="889001" cy="336549"/>
                <a:chOff x="1797050" y="0"/>
                <a:chExt cx="1219200" cy="520699"/>
              </a:xfrm>
            </p:grpSpPr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F3393785-9A63-47DE-A19A-14D325A080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9705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F49F7159-8D5D-4BAB-AC30-A8A89EC331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3200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8" name="Рисунок 97">
                  <a:extLst>
                    <a:ext uri="{FF2B5EF4-FFF2-40B4-BE49-F238E27FC236}">
                      <a16:creationId xmlns:a16="http://schemas.microsoft.com/office/drawing/2014/main" id="{6219720B-2E07-4DED-9DFF-C0AFEE661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987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617FE669-AEE1-43A9-B693-7234D054CF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540000" y="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08F61DAB-D3DB-4F0A-84B4-EBE931942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749550" y="63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E9B32CCB-665B-43B7-B31F-E6F5A2CB1BA6}"/>
                  </a:ext>
                </a:extLst>
              </p:cNvPr>
              <p:cNvGrpSpPr/>
              <p:nvPr/>
            </p:nvGrpSpPr>
            <p:grpSpPr>
              <a:xfrm>
                <a:off x="355600" y="355600"/>
                <a:ext cx="889001" cy="336549"/>
                <a:chOff x="355600" y="355600"/>
                <a:chExt cx="1219200" cy="520699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DCF5B320-A5D4-4605-BE03-E69A842D9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3556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03BC26FA-3DDB-4981-8644-A5F8D67A5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5905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3333F021-6F10-44BE-952C-F39C5C0A4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857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11FB6A57-9F11-44C2-9D0D-7995D0E8E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0985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325F65A-574F-4D03-A23B-8A51D415B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3081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29C6D222-9769-4619-A96E-B650F901DD4D}"/>
                  </a:ext>
                </a:extLst>
              </p:cNvPr>
              <p:cNvGrpSpPr/>
              <p:nvPr/>
            </p:nvGrpSpPr>
            <p:grpSpPr>
              <a:xfrm>
                <a:off x="1257301" y="355600"/>
                <a:ext cx="889001" cy="336549"/>
                <a:chOff x="1257300" y="355600"/>
                <a:chExt cx="1219200" cy="520699"/>
              </a:xfrm>
            </p:grpSpPr>
            <p:pic>
              <p:nvPicPr>
                <p:cNvPr id="86" name="Рисунок 85">
                  <a:extLst>
                    <a:ext uri="{FF2B5EF4-FFF2-40B4-BE49-F238E27FC236}">
                      <a16:creationId xmlns:a16="http://schemas.microsoft.com/office/drawing/2014/main" id="{553DA782-5AAA-49A0-A034-1C1DE0EF5B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25730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6FE49DA8-39D7-4666-A2A3-D99B342C9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49225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C4BED7C4-8B6B-4038-ADC3-4D905A2502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17589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6388DB5-6063-4522-8DC6-36C3C0A2D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000250" y="35560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E20A7FFA-BCFA-4C48-BDC0-F655BC6E59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57" r="24691"/>
                <a:stretch/>
              </p:blipFill>
              <p:spPr>
                <a:xfrm>
                  <a:off x="2209800" y="361950"/>
                  <a:ext cx="266700" cy="514349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</p:pic>
          </p:grpSp>
        </p:grpSp>
      </p:grpSp>
      <p:pic>
        <p:nvPicPr>
          <p:cNvPr id="206" name="Picture 2" descr="Силуэты велосипедов » maket.LaserBiz.ru - Макеты для лазерной резки">
            <a:extLst>
              <a:ext uri="{FF2B5EF4-FFF2-40B4-BE49-F238E27FC236}">
                <a16:creationId xmlns:a16="http://schemas.microsoft.com/office/drawing/2014/main" id="{CC252A97-DD40-4283-9795-980B1B3AD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3"/>
          <a:stretch/>
        </p:blipFill>
        <p:spPr bwMode="auto">
          <a:xfrm>
            <a:off x="10500612" y="5078864"/>
            <a:ext cx="1257725" cy="1322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B252F67E-2C4C-43A4-B965-04718FCF0787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D776EDA-F994-491E-B2DC-DE333C527340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209" name="Рисунок 208">
              <a:extLst>
                <a:ext uri="{FF2B5EF4-FFF2-40B4-BE49-F238E27FC236}">
                  <a16:creationId xmlns:a16="http://schemas.microsoft.com/office/drawing/2014/main" id="{39C1F703-D053-42F2-A671-BC1699CBD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91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B40A4F-C7A1-4543-BBB1-718A4EE3B7C9}"/>
              </a:ext>
            </a:extLst>
          </p:cNvPr>
          <p:cNvSpPr txBox="1"/>
          <p:nvPr/>
        </p:nvSpPr>
        <p:spPr>
          <a:xfrm>
            <a:off x="1078683" y="769955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Предположим, что в городе </a:t>
            </a:r>
            <a:r>
              <a:rPr lang="en-US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N 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проживает 78125 человек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BFFE742-66DD-4666-AD84-2EF7F8BCC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461938"/>
              </p:ext>
            </p:extLst>
          </p:nvPr>
        </p:nvGraphicFramePr>
        <p:xfrm>
          <a:off x="5235549" y="2170717"/>
          <a:ext cx="2609521" cy="289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A52F5D-7D2C-421A-998F-5705AAB3F4C6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878A0A5-B275-4D1E-8FAB-CAF487B90B16}"/>
              </a:ext>
            </a:extLst>
          </p:cNvPr>
          <p:cNvCxnSpPr>
            <a:cxnSpLocks/>
          </p:cNvCxnSpPr>
          <p:nvPr/>
        </p:nvCxnSpPr>
        <p:spPr>
          <a:xfrm>
            <a:off x="982931" y="601221"/>
            <a:ext cx="3158625" cy="1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F5D6AC-F370-4732-949D-404D5094C0FC}"/>
              </a:ext>
            </a:extLst>
          </p:cNvPr>
          <p:cNvSpPr txBox="1"/>
          <p:nvPr/>
        </p:nvSpPr>
        <p:spPr>
          <a:xfrm>
            <a:off x="4586522" y="1363671"/>
            <a:ext cx="3829236" cy="64633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Задействовано людей на этапах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E8C4F-939F-4D42-8432-97C55CD0C37D}"/>
              </a:ext>
            </a:extLst>
          </p:cNvPr>
          <p:cNvSpPr txBox="1"/>
          <p:nvPr/>
        </p:nvSpPr>
        <p:spPr>
          <a:xfrm rot="1749403">
            <a:off x="7780128" y="3091684"/>
            <a:ext cx="3227484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Получат велосипеды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623CA-F555-4B32-8EB8-5DD9A226A5E7}"/>
              </a:ext>
            </a:extLst>
          </p:cNvPr>
          <p:cNvSpPr txBox="1"/>
          <p:nvPr/>
        </p:nvSpPr>
        <p:spPr>
          <a:xfrm>
            <a:off x="914072" y="5098815"/>
            <a:ext cx="322748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Задействованы все жители города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AE7C3F-F738-4DEB-AD9F-B527A6C734F6}"/>
              </a:ext>
            </a:extLst>
          </p:cNvPr>
          <p:cNvSpPr txBox="1"/>
          <p:nvPr/>
        </p:nvSpPr>
        <p:spPr>
          <a:xfrm>
            <a:off x="4500450" y="5079265"/>
            <a:ext cx="433269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Участникам последнего этапа   некому распространять билеты </a:t>
            </a:r>
          </a:p>
        </p:txBody>
      </p:sp>
      <p:sp>
        <p:nvSpPr>
          <p:cNvPr id="45" name="Прямоугольник: один верхний угол скругленный, другой — усеченный 44">
            <a:extLst>
              <a:ext uri="{FF2B5EF4-FFF2-40B4-BE49-F238E27FC236}">
                <a16:creationId xmlns:a16="http://schemas.microsoft.com/office/drawing/2014/main" id="{06F2FCCB-0538-4C65-84FB-4D3924068033}"/>
              </a:ext>
            </a:extLst>
          </p:cNvPr>
          <p:cNvSpPr/>
          <p:nvPr/>
        </p:nvSpPr>
        <p:spPr>
          <a:xfrm>
            <a:off x="6940769" y="2487444"/>
            <a:ext cx="414709" cy="369118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6" name="Прямоугольник: один верхний угол скругленный, другой — усеченный 45">
            <a:extLst>
              <a:ext uri="{FF2B5EF4-FFF2-40B4-BE49-F238E27FC236}">
                <a16:creationId xmlns:a16="http://schemas.microsoft.com/office/drawing/2014/main" id="{5086BFBB-C2B3-4063-B771-C0991B505290}"/>
              </a:ext>
            </a:extLst>
          </p:cNvPr>
          <p:cNvSpPr/>
          <p:nvPr/>
        </p:nvSpPr>
        <p:spPr>
          <a:xfrm>
            <a:off x="7494301" y="2856945"/>
            <a:ext cx="430039" cy="369973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Прямоугольник: один усеченный угол 46">
            <a:extLst>
              <a:ext uri="{FF2B5EF4-FFF2-40B4-BE49-F238E27FC236}">
                <a16:creationId xmlns:a16="http://schemas.microsoft.com/office/drawing/2014/main" id="{6E267E70-386B-40ED-A673-44262EDCFA9F}"/>
              </a:ext>
            </a:extLst>
          </p:cNvPr>
          <p:cNvSpPr/>
          <p:nvPr/>
        </p:nvSpPr>
        <p:spPr>
          <a:xfrm>
            <a:off x="8136124" y="3304505"/>
            <a:ext cx="472179" cy="328366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51" name="Прямоугольник: один верхний угол скругленный, другой — усеченный 50">
            <a:extLst>
              <a:ext uri="{FF2B5EF4-FFF2-40B4-BE49-F238E27FC236}">
                <a16:creationId xmlns:a16="http://schemas.microsoft.com/office/drawing/2014/main" id="{DDC37BB8-26CF-4958-BB11-E8F0EC74106E}"/>
              </a:ext>
            </a:extLst>
          </p:cNvPr>
          <p:cNvSpPr/>
          <p:nvPr/>
        </p:nvSpPr>
        <p:spPr>
          <a:xfrm>
            <a:off x="8707037" y="3653596"/>
            <a:ext cx="593051" cy="356348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125</a:t>
            </a:r>
          </a:p>
        </p:txBody>
      </p:sp>
      <p:sp>
        <p:nvSpPr>
          <p:cNvPr id="54" name="Прямоугольник: один верхний угол скругленный, другой — усеченный 53">
            <a:extLst>
              <a:ext uri="{FF2B5EF4-FFF2-40B4-BE49-F238E27FC236}">
                <a16:creationId xmlns:a16="http://schemas.microsoft.com/office/drawing/2014/main" id="{D5511338-F0C8-4BE0-8811-07C81212F7A3}"/>
              </a:ext>
            </a:extLst>
          </p:cNvPr>
          <p:cNvSpPr/>
          <p:nvPr/>
        </p:nvSpPr>
        <p:spPr>
          <a:xfrm>
            <a:off x="9493515" y="3965230"/>
            <a:ext cx="593051" cy="375061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625</a:t>
            </a:r>
          </a:p>
        </p:txBody>
      </p:sp>
      <p:sp>
        <p:nvSpPr>
          <p:cNvPr id="57" name="Прямоугольник: один верхний угол скругленный, другой — усеченный 56">
            <a:extLst>
              <a:ext uri="{FF2B5EF4-FFF2-40B4-BE49-F238E27FC236}">
                <a16:creationId xmlns:a16="http://schemas.microsoft.com/office/drawing/2014/main" id="{FDB58B26-81FC-4758-8156-C4D51E72ACB4}"/>
              </a:ext>
            </a:extLst>
          </p:cNvPr>
          <p:cNvSpPr/>
          <p:nvPr/>
        </p:nvSpPr>
        <p:spPr>
          <a:xfrm>
            <a:off x="10243596" y="4285697"/>
            <a:ext cx="860471" cy="319051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3125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5D28C18-7C39-4FC6-B965-9BD44F9F6C1E}"/>
              </a:ext>
            </a:extLst>
          </p:cNvPr>
          <p:cNvSpPr/>
          <p:nvPr/>
        </p:nvSpPr>
        <p:spPr>
          <a:xfrm>
            <a:off x="5784037" y="2507438"/>
            <a:ext cx="414709" cy="3691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BA2DB15-894C-4FCD-B48F-218150C48633}"/>
              </a:ext>
            </a:extLst>
          </p:cNvPr>
          <p:cNvSpPr/>
          <p:nvPr/>
        </p:nvSpPr>
        <p:spPr>
          <a:xfrm>
            <a:off x="1501680" y="4515964"/>
            <a:ext cx="1169876" cy="4630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78125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52D4FC3-D282-4DAF-822C-0166394C95D5}"/>
              </a:ext>
            </a:extLst>
          </p:cNvPr>
          <p:cNvCxnSpPr>
            <a:cxnSpLocks/>
          </p:cNvCxnSpPr>
          <p:nvPr/>
        </p:nvCxnSpPr>
        <p:spPr>
          <a:xfrm>
            <a:off x="6000206" y="2947771"/>
            <a:ext cx="14429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5B367E1-E5B7-459E-B790-F1FC6C10B959}"/>
              </a:ext>
            </a:extLst>
          </p:cNvPr>
          <p:cNvCxnSpPr>
            <a:cxnSpLocks/>
          </p:cNvCxnSpPr>
          <p:nvPr/>
        </p:nvCxnSpPr>
        <p:spPr>
          <a:xfrm>
            <a:off x="5503817" y="3225129"/>
            <a:ext cx="2587089" cy="83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D537735-6C83-41B6-BDBC-1E6EA74B3F45}"/>
              </a:ext>
            </a:extLst>
          </p:cNvPr>
          <p:cNvCxnSpPr>
            <a:cxnSpLocks/>
          </p:cNvCxnSpPr>
          <p:nvPr/>
        </p:nvCxnSpPr>
        <p:spPr>
          <a:xfrm>
            <a:off x="4929694" y="3632871"/>
            <a:ext cx="3722154" cy="72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F6F205C4-CD0C-47CC-8391-68BEC09ABCF5}"/>
              </a:ext>
            </a:extLst>
          </p:cNvPr>
          <p:cNvCxnSpPr>
            <a:cxnSpLocks/>
          </p:cNvCxnSpPr>
          <p:nvPr/>
        </p:nvCxnSpPr>
        <p:spPr>
          <a:xfrm>
            <a:off x="4403020" y="3965230"/>
            <a:ext cx="4990850" cy="1057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36841FA1-A810-401B-A5A5-394B380B158B}"/>
              </a:ext>
            </a:extLst>
          </p:cNvPr>
          <p:cNvCxnSpPr>
            <a:cxnSpLocks/>
          </p:cNvCxnSpPr>
          <p:nvPr/>
        </p:nvCxnSpPr>
        <p:spPr>
          <a:xfrm>
            <a:off x="3657600" y="4349000"/>
            <a:ext cx="6496594" cy="170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B3446BBD-581B-44F5-A410-3C371701163E}"/>
              </a:ext>
            </a:extLst>
          </p:cNvPr>
          <p:cNvCxnSpPr>
            <a:cxnSpLocks/>
          </p:cNvCxnSpPr>
          <p:nvPr/>
        </p:nvCxnSpPr>
        <p:spPr>
          <a:xfrm flipV="1">
            <a:off x="3038697" y="4714145"/>
            <a:ext cx="7944655" cy="4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>
            <a:extLst>
              <a:ext uri="{FF2B5EF4-FFF2-40B4-BE49-F238E27FC236}">
                <a16:creationId xmlns:a16="http://schemas.microsoft.com/office/drawing/2014/main" id="{C4F4D9FC-2295-4920-BEE5-3664D857A7C5}"/>
              </a:ext>
            </a:extLst>
          </p:cNvPr>
          <p:cNvSpPr/>
          <p:nvPr/>
        </p:nvSpPr>
        <p:spPr>
          <a:xfrm>
            <a:off x="5254303" y="2820930"/>
            <a:ext cx="632063" cy="369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9289E876-3D67-4B39-8607-EF38CE15622B}"/>
              </a:ext>
            </a:extLst>
          </p:cNvPr>
          <p:cNvSpPr/>
          <p:nvPr/>
        </p:nvSpPr>
        <p:spPr>
          <a:xfrm>
            <a:off x="4672190" y="3111242"/>
            <a:ext cx="743766" cy="4630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125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7A97B0EF-6380-46B7-9A6E-8F82BD7AFC10}"/>
              </a:ext>
            </a:extLst>
          </p:cNvPr>
          <p:cNvSpPr/>
          <p:nvPr/>
        </p:nvSpPr>
        <p:spPr>
          <a:xfrm>
            <a:off x="3984579" y="3430615"/>
            <a:ext cx="780560" cy="4630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625</a:t>
            </a: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9DDFB8E2-A726-4690-B63D-07B0D5FD47DB}"/>
              </a:ext>
            </a:extLst>
          </p:cNvPr>
          <p:cNvSpPr/>
          <p:nvPr/>
        </p:nvSpPr>
        <p:spPr>
          <a:xfrm>
            <a:off x="3290811" y="3841577"/>
            <a:ext cx="1004389" cy="4630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3125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89B1E8B6-FDAD-4BCC-A1F3-8E7632801D12}"/>
              </a:ext>
            </a:extLst>
          </p:cNvPr>
          <p:cNvSpPr/>
          <p:nvPr/>
        </p:nvSpPr>
        <p:spPr>
          <a:xfrm>
            <a:off x="2507351" y="4225486"/>
            <a:ext cx="1062691" cy="4630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15625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D4783FCC-9FA1-4E8D-A8FE-628916A41839}"/>
              </a:ext>
            </a:extLst>
          </p:cNvPr>
          <p:cNvCxnSpPr>
            <a:cxnSpLocks/>
          </p:cNvCxnSpPr>
          <p:nvPr/>
        </p:nvCxnSpPr>
        <p:spPr>
          <a:xfrm>
            <a:off x="2422630" y="5078733"/>
            <a:ext cx="95168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769757D-9AED-47E0-BDB9-0D4C2EF10997}"/>
              </a:ext>
            </a:extLst>
          </p:cNvPr>
          <p:cNvSpPr txBox="1"/>
          <p:nvPr/>
        </p:nvSpPr>
        <p:spPr>
          <a:xfrm rot="19856044">
            <a:off x="1325363" y="3209782"/>
            <a:ext cx="4573085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Количество людей в цепочке</a:t>
            </a:r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80" name="Прямоугольник: один верхний угол скругленный, другой — усеченный 79">
            <a:extLst>
              <a:ext uri="{FF2B5EF4-FFF2-40B4-BE49-F238E27FC236}">
                <a16:creationId xmlns:a16="http://schemas.microsoft.com/office/drawing/2014/main" id="{ACDF5553-A590-42DE-A57C-4E0E6F3E1F41}"/>
              </a:ext>
            </a:extLst>
          </p:cNvPr>
          <p:cNvSpPr/>
          <p:nvPr/>
        </p:nvSpPr>
        <p:spPr>
          <a:xfrm>
            <a:off x="11098989" y="4697048"/>
            <a:ext cx="860471" cy="319051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15625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DAFDAA-BC48-4577-81BF-5B106C198E3F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6F0D19-41D9-483B-BA83-238A71FD2890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C02BADFB-BBC9-46D6-BDA9-8D92B13DC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77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4A52F5D-7D2C-421A-998F-5705AAB3F4C6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878A0A5-B275-4D1E-8FAB-CAF487B90B16}"/>
              </a:ext>
            </a:extLst>
          </p:cNvPr>
          <p:cNvCxnSpPr>
            <a:cxnSpLocks/>
          </p:cNvCxnSpPr>
          <p:nvPr/>
        </p:nvCxnSpPr>
        <p:spPr>
          <a:xfrm>
            <a:off x="982931" y="601221"/>
            <a:ext cx="3158625" cy="1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C08CC2D-9A78-4BA1-8771-B51707425AA3}"/>
              </a:ext>
            </a:extLst>
          </p:cNvPr>
          <p:cNvSpPr txBox="1"/>
          <p:nvPr/>
        </p:nvSpPr>
        <p:spPr>
          <a:xfrm>
            <a:off x="1078683" y="769955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Что же имеем в итоге?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E3103ABF-B2E3-409B-84DD-6676B7724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78459"/>
              </p:ext>
            </p:extLst>
          </p:nvPr>
        </p:nvGraphicFramePr>
        <p:xfrm>
          <a:off x="162868" y="496410"/>
          <a:ext cx="12535722" cy="65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89A4CD63-7F8D-4C68-8C36-29D4731805F3}"/>
              </a:ext>
            </a:extLst>
          </p:cNvPr>
          <p:cNvSpPr txBox="1"/>
          <p:nvPr/>
        </p:nvSpPr>
        <p:spPr>
          <a:xfrm>
            <a:off x="3721990" y="1244911"/>
            <a:ext cx="556274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  <a:cs typeface="Cascadia Mono SemiBold" panose="020B0609020000020004" pitchFamily="49" charset="0"/>
              </a:rPr>
              <a:t>Из 78125 человек, которые проживают в городе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DCFD67-06D8-4D9D-B6E6-0A7AFBDB5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2" r="26796"/>
          <a:stretch/>
        </p:blipFill>
        <p:spPr>
          <a:xfrm>
            <a:off x="8882757" y="4940377"/>
            <a:ext cx="629147" cy="13454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EB249A-17C8-47F0-BD50-36BF98A3AE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19" r="20785"/>
          <a:stretch/>
        </p:blipFill>
        <p:spPr>
          <a:xfrm>
            <a:off x="2731235" y="2390333"/>
            <a:ext cx="812604" cy="82343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A65166C-0D85-42E2-8FBE-350F7A25BE78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AE7CD7-CF15-4628-BC85-F81B2FCCFD1C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C5333B0-360A-47B5-9B78-42E3DDAE3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20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4A52F5D-7D2C-421A-998F-5705AAB3F4C6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878A0A5-B275-4D1E-8FAB-CAF487B90B16}"/>
              </a:ext>
            </a:extLst>
          </p:cNvPr>
          <p:cNvCxnSpPr>
            <a:cxnSpLocks/>
          </p:cNvCxnSpPr>
          <p:nvPr/>
        </p:nvCxnSpPr>
        <p:spPr>
          <a:xfrm>
            <a:off x="982931" y="601221"/>
            <a:ext cx="3158625" cy="1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FECC3A2-D839-43F5-803D-A4987449947A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6053A-AE88-4841-9EAF-54289309E010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2F8ED2B-66A3-4EF1-9CC7-30E81AD65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2CAFA8-B324-4876-AD2E-442F7FCC9A9A}"/>
              </a:ext>
            </a:extLst>
          </p:cNvPr>
          <p:cNvSpPr txBox="1"/>
          <p:nvPr/>
        </p:nvSpPr>
        <p:spPr>
          <a:xfrm>
            <a:off x="982931" y="940524"/>
            <a:ext cx="5296826" cy="147732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Переходим к практической части.</a:t>
            </a:r>
          </a:p>
          <a:p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Будем использовать математические и логические  функции </a:t>
            </a:r>
            <a:r>
              <a:rPr lang="ru-RU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программы </a:t>
            </a:r>
            <a:r>
              <a:rPr lang="en-US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M_</a:t>
            </a:r>
            <a:r>
              <a:rPr lang="af-ZA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Excel</a:t>
            </a:r>
            <a:r>
              <a:rPr lang="ru-RU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для разбора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задач по книге Я. Перельмана «Живая математика» 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678B5C3-B7D5-4C31-B055-90BD13918EF9}"/>
              </a:ext>
            </a:extLst>
          </p:cNvPr>
          <p:cNvSpPr/>
          <p:nvPr/>
        </p:nvSpPr>
        <p:spPr>
          <a:xfrm rot="1607392">
            <a:off x="6610959" y="2384324"/>
            <a:ext cx="927031" cy="4247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0B2B22-0500-4F96-88DC-9E2D3BA2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164" y="3205994"/>
            <a:ext cx="5766801" cy="34600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135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5C6E41-C498-4DE5-8E45-CB50716F5086}"/>
              </a:ext>
            </a:extLst>
          </p:cNvPr>
          <p:cNvSpPr txBox="1"/>
          <p:nvPr/>
        </p:nvSpPr>
        <p:spPr>
          <a:xfrm>
            <a:off x="1563187" y="1509393"/>
            <a:ext cx="9065625" cy="424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4384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Подведём итог тому, чего, собственно, достигает фирма устройством лавины. Она принуждает </a:t>
            </a:r>
            <a:r>
              <a:rPr lang="ru-RU" sz="2000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населения оплачивать товар, приобретаемый остальною </a:t>
            </a:r>
            <a:r>
              <a:rPr lang="ru-RU" sz="2000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частью населения; иными словами — заставляет четырёх граждан облагодетельствовать пятого. Совершенно безвозмездно приобретает фирма, кроме того, многочисленный штат усердных распространителей её товара. </a:t>
            </a:r>
          </a:p>
          <a:p>
            <a:pPr indent="24384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Числовой великан, невидимо скрывающийся за этой затеей, наказывает тех, кто не умеет воспользоваться арифметическим расчётом для ограждения собственных интересов от посягательства аферистов. </a:t>
            </a:r>
          </a:p>
          <a:p>
            <a:pPr indent="243840"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Я. Перельман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6B0FF-2F6F-4207-944F-5BC7D4F3056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9157F3-9FB4-4DC5-A1EF-0E80B145EF8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53A054-D7C8-4048-9504-78468C14CAD4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56B900D-DBFB-4640-854E-AC98AF45B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51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6D6B0FF-2F6F-4207-944F-5BC7D4F3056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9157F3-9FB4-4DC5-A1EF-0E80B145EF8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53A054-D7C8-4048-9504-78468C14CAD4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56B900D-DBFB-4640-854E-AC98AF45B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B6C22D-DBC7-4C2C-965B-0C38E8938227}"/>
              </a:ext>
            </a:extLst>
          </p:cNvPr>
          <p:cNvSpPr txBox="1"/>
          <p:nvPr/>
        </p:nvSpPr>
        <p:spPr>
          <a:xfrm>
            <a:off x="1992087" y="1503638"/>
            <a:ext cx="7961694" cy="183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очень важно знать, как </a:t>
            </a: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 управлять своим личным, семейным бюджетом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сохранять свои средства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меть распознавать уловки мошенников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помнить, что никто не вернет деньги в случае обрушения финансовой пирамиды. 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E86E5-43FA-45AB-AFC2-B8B3B106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82" t="26332" r="13989" b="10714"/>
          <a:stretch/>
        </p:blipFill>
        <p:spPr>
          <a:xfrm>
            <a:off x="3984229" y="3611156"/>
            <a:ext cx="4223541" cy="281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5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014877"/>
            <a:ext cx="9669517" cy="20982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Лавина дешевых велосипедов…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математические основы классических финансовых пирамид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03DEB-2435-4BFF-AEE8-5B5BE76577F4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8FBA8D-5428-4D5A-89A3-8BF28128712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F175CB-FE95-46B7-A411-700813BD28E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7E695-68D4-4855-9CE9-C88592595ED8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D48349-E488-4FF1-88B7-9CE7A1986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03586" y="1208688"/>
            <a:ext cx="104893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Century Gothic" panose="020B0502020202020204" pitchFamily="34" charset="0"/>
              </a:rPr>
              <a:t>Бюджет школьника </a:t>
            </a:r>
            <a:r>
              <a:rPr lang="ru-RU" sz="2000" dirty="0">
                <a:latin typeface="Century Gothic" panose="020B0502020202020204" pitchFamily="34" charset="0"/>
              </a:rPr>
              <a:t>- это его личные доходы и личные расходы. </a:t>
            </a:r>
          </a:p>
          <a:p>
            <a:pPr indent="457200" algn="just"/>
            <a:endParaRPr lang="ru-RU" sz="2000" b="1" dirty="0">
              <a:latin typeface="Century Gothic" panose="020B0502020202020204" pitchFamily="34" charset="0"/>
            </a:endParaRPr>
          </a:p>
          <a:p>
            <a:pPr indent="457200" algn="just"/>
            <a:r>
              <a:rPr lang="ru-RU" sz="2000" b="1" dirty="0">
                <a:latin typeface="Century Gothic" panose="020B0502020202020204" pitchFamily="34" charset="0"/>
              </a:rPr>
              <a:t>Доходы школьника </a:t>
            </a:r>
            <a:r>
              <a:rPr lang="ru-RU" sz="2000" dirty="0">
                <a:latin typeface="Century Gothic" panose="020B0502020202020204" pitchFamily="34" charset="0"/>
              </a:rPr>
              <a:t>- это деньги, полученные от родителей на карманные расходы, деньги, подаренные на день рождения. Основным источником доходов школьника являются деньги родителей. Но в настоящее время многие школьники имеют постоянный или разовый заработок.</a:t>
            </a:r>
          </a:p>
          <a:p>
            <a:pPr indent="457200" algn="just"/>
            <a:endParaRPr lang="ru-RU" sz="2000" dirty="0">
              <a:latin typeface="Century Gothic" panose="020B0502020202020204" pitchFamily="34" charset="0"/>
            </a:endParaRPr>
          </a:p>
          <a:p>
            <a:pPr indent="457200" algn="just" fontAlgn="base"/>
            <a:r>
              <a:rPr lang="ru-RU" sz="2000" b="1" dirty="0">
                <a:latin typeface="Century Gothic" panose="020B0502020202020204" pitchFamily="34" charset="0"/>
              </a:rPr>
              <a:t>Расходы школьника</a:t>
            </a:r>
            <a:r>
              <a:rPr lang="ru-RU" sz="2000" dirty="0">
                <a:latin typeface="Century Gothic" panose="020B0502020202020204" pitchFamily="34" charset="0"/>
              </a:rPr>
              <a:t> - это деньги, потраченные на еду в школьной столовой, на проездной билет, купленный лично школьником за карманные деньги, и деньги, откладываемые из карманных денег на новые компьютерные игры и другое.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3586" y="4966813"/>
            <a:ext cx="106259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составления бюджета школьника</a:t>
            </a:r>
            <a:r>
              <a:rPr lang="ru-RU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уменьшение незапланированных и ненужных расходов, осознанное планирование будущих покупок, формирование внутренней финансовой дисциплины.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3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8FBA8D-5428-4D5A-89A3-8BF28128712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F175CB-FE95-46B7-A411-700813BD28E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7E695-68D4-4855-9CE9-C88592595ED8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D48349-E488-4FF1-88B7-9CE7A1986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207944" y="1274492"/>
            <a:ext cx="103110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dirty="0">
                <a:latin typeface="Century Gothic" panose="020B0502020202020204" pitchFamily="34" charset="0"/>
              </a:rPr>
              <a:t>При помощи яркой рекламы в социальных сетях кибермошенники привлекают молодежь к участию в «выгодном инвестиционном проекте», просят внести «регистрационный взнос» и пригласить друзей, чтобы заработать больше. Однако через определенное время сайт «инвестиционного проекта» перестает работать. </a:t>
            </a: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latin typeface="Century Gothic" panose="020B0502020202020204" pitchFamily="34" charset="0"/>
              </a:rPr>
              <a:t>В итоге подростки теряют не только возможность получить гарантированный мошенниками сверхдоход, но и ранее внесенные собственные денежные средства.</a:t>
            </a:r>
          </a:p>
          <a:p>
            <a:pPr indent="457200" algn="just">
              <a:lnSpc>
                <a:spcPct val="110000"/>
              </a:lnSpc>
            </a:pPr>
            <a:endParaRPr lang="ru-RU" sz="2000" dirty="0">
              <a:latin typeface="Century Gothic" panose="020B0502020202020204" pitchFamily="34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2000" b="1" dirty="0">
                <a:latin typeface="Century Gothic" panose="020B0502020202020204" pitchFamily="34" charset="0"/>
              </a:rPr>
              <a:t>Так работают финансовые пирамиды </a:t>
            </a:r>
            <a:r>
              <a:rPr lang="ru-RU" sz="2000" dirty="0">
                <a:latin typeface="Century Gothic" panose="020B0502020202020204" pitchFamily="34" charset="0"/>
              </a:rPr>
              <a:t> –  собирают деньги и требуют приводить новых участников для получения дополнительных бонусов. Как финал – проект закрывается, и доступ к деньгам просто исчезает.</a:t>
            </a:r>
          </a:p>
          <a:p>
            <a:pPr indent="457200"/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8FBA8D-5428-4D5A-89A3-8BF28128712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F175CB-FE95-46B7-A411-700813BD28E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7E695-68D4-4855-9CE9-C88592595ED8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D48349-E488-4FF1-88B7-9CE7A1986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376854" y="1332638"/>
            <a:ext cx="103001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b="1" dirty="0">
                <a:latin typeface="Century Gothic" panose="020B0502020202020204" pitchFamily="34" charset="0"/>
              </a:rPr>
              <a:t>Финансовая пирамида </a:t>
            </a:r>
            <a:r>
              <a:rPr lang="ru-RU" sz="2000" dirty="0">
                <a:latin typeface="Century Gothic" panose="020B0502020202020204" pitchFamily="34" charset="0"/>
              </a:rPr>
              <a:t>— это мошеннический проект, который имитирует выгодные инвестиции. Средства поступают за счет постоянного привлечения новых участников. Они вносят деньги, затем привлекают новых людей — пирамида растет. При этом верхушка пирамиды действительно может заработать. А низы ничего не получают — они наивно пожертвовали свои деньги тем, кто стоит на ступеньку выше.</a:t>
            </a:r>
          </a:p>
        </p:txBody>
      </p:sp>
      <p:pic>
        <p:nvPicPr>
          <p:cNvPr id="1026" name="Picture 2" descr="https://fincult.info/upload/als-property-editorblock/865/865125d7d21ddc3c4504d502bd3b04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44" y="3805038"/>
            <a:ext cx="5571525" cy="23178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6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8FBA8D-5428-4D5A-89A3-8BF28128712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F175CB-FE95-46B7-A411-700813BD28E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7E695-68D4-4855-9CE9-C88592595ED8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D48349-E488-4FF1-88B7-9CE7A1986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486716" y="1268389"/>
            <a:ext cx="5583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Как распознать финансовую пирамиду?</a:t>
            </a:r>
            <a:endParaRPr lang="ru-RU" sz="2000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7201" y="1730909"/>
            <a:ext cx="1050479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высокие процентные ставки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агрессивная и навязчивая реклама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подталкивающие лозунги. Они могут привлекать внимание клиентов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 большинстве случаев людям будет необходимо привлекать новых клиентов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возможные риски потери денег не будут упомянуты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fincult.info/upload/als-property-editorblock/b37/b37a636c6107743be00ade919b0c76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43" y="3886200"/>
            <a:ext cx="5572403" cy="23182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1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8FBA8D-5428-4D5A-89A3-8BF28128712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F175CB-FE95-46B7-A411-700813BD28E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7E695-68D4-4855-9CE9-C88592595ED8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D48349-E488-4FF1-88B7-9CE7A1986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46" y="2175642"/>
            <a:ext cx="3821539" cy="216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486716" y="1268389"/>
            <a:ext cx="7590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Организатор финансовой пирамиды МММ – С. Мавроди</a:t>
            </a:r>
            <a:endParaRPr lang="ru-RU" sz="2000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5076" y="201002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начале 1990-х годов компания МММ заманила в пирамиду миллионы жителей страны. </a:t>
            </a:r>
          </a:p>
          <a:p>
            <a:pPr algn="just"/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2003 году С. Мавроди был арестован. В ходе следственных действий более 10 тысяч человек признали потерпевшими от деятельности пирамиды. Однако, по оценкам большинства экспертов, число потерпевших в разы больше и достигает около 10 миллионов человек.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8FBA8D-5428-4D5A-89A3-8BF281287122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F175CB-FE95-46B7-A411-700813BD28EC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7E695-68D4-4855-9CE9-C88592595ED8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D48349-E488-4FF1-88B7-9CE7A1986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  <p:pic>
        <p:nvPicPr>
          <p:cNvPr id="2" name="Лавина дешевых велосипедов.">
            <a:hlinkClick r:id="" action="ppaction://media"/>
            <a:extLst>
              <a:ext uri="{FF2B5EF4-FFF2-40B4-BE49-F238E27FC236}">
                <a16:creationId xmlns:a16="http://schemas.microsoft.com/office/drawing/2014/main" id="{7A79FBBC-7359-4B21-A5BC-DF50BFC4D2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16" y="1788580"/>
            <a:ext cx="598749" cy="598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07" y="5653404"/>
            <a:ext cx="760110" cy="812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8" name="TextBox 187"/>
          <p:cNvSpPr txBox="1"/>
          <p:nvPr/>
        </p:nvSpPr>
        <p:spPr>
          <a:xfrm>
            <a:off x="3427322" y="1045945"/>
            <a:ext cx="4321051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Первый человек купил 4 билета за 10 рублей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695070" y="2584178"/>
            <a:ext cx="5785553" cy="990124"/>
          </a:xfrm>
          <a:prstGeom prst="downArrowCallou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Каждый билет продал за 10 рублей четверым своим знакомым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260677" y="4124100"/>
            <a:ext cx="6819938" cy="36933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4 человека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159791" y="4821317"/>
            <a:ext cx="5212262" cy="565785"/>
          </a:xfrm>
          <a:prstGeom prst="upArrowCallout">
            <a:avLst/>
          </a:prstGeom>
          <a:noFill/>
          <a:ln w="1905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В цепочке поучаствовало 5 человек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427322" y="5877380"/>
            <a:ext cx="4831006" cy="677585"/>
          </a:xfrm>
          <a:prstGeom prst="snip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И, о радость</a:t>
            </a:r>
            <a:r>
              <a:rPr lang="en-US" dirty="0">
                <a:solidFill>
                  <a:srgbClr val="C00000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!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Первый человек получил велосипед</a:t>
            </a:r>
          </a:p>
        </p:txBody>
      </p:sp>
      <p:pic>
        <p:nvPicPr>
          <p:cNvPr id="198" name="Рисунок 19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71" y="3443187"/>
            <a:ext cx="620440" cy="6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7" name="Прямоугольник 1026"/>
          <p:cNvSpPr/>
          <p:nvPr/>
        </p:nvSpPr>
        <p:spPr>
          <a:xfrm>
            <a:off x="948561" y="522725"/>
            <a:ext cx="182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этап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CCD33-0826-4696-8B37-660738EF9C09}"/>
              </a:ext>
            </a:extLst>
          </p:cNvPr>
          <p:cNvSpPr txBox="1"/>
          <p:nvPr/>
        </p:nvSpPr>
        <p:spPr>
          <a:xfrm>
            <a:off x="948561" y="97442"/>
            <a:ext cx="351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Бюджетная грамотность для школьников</a:t>
            </a:r>
            <a:endParaRPr lang="ru-RU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8D1338-D586-4D93-B612-88D299B86FBA}"/>
              </a:ext>
            </a:extLst>
          </p:cNvPr>
          <p:cNvCxnSpPr>
            <a:cxnSpLocks/>
          </p:cNvCxnSpPr>
          <p:nvPr/>
        </p:nvCxnSpPr>
        <p:spPr>
          <a:xfrm>
            <a:off x="982931" y="601221"/>
            <a:ext cx="3158625" cy="1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042A2A-A2A3-4B7C-8209-76431EE1E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47" y="3443187"/>
            <a:ext cx="620440" cy="6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380446-6639-4021-9299-A130B81AF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3" y="3461611"/>
            <a:ext cx="620440" cy="6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EC387C-9D37-4753-9440-03BEFD948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20" y="3461611"/>
            <a:ext cx="620440" cy="6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8A8D424-DAFC-48DC-8C5E-BB714DDD02E2}"/>
              </a:ext>
            </a:extLst>
          </p:cNvPr>
          <p:cNvGrpSpPr/>
          <p:nvPr/>
        </p:nvGrpSpPr>
        <p:grpSpPr>
          <a:xfrm>
            <a:off x="8480623" y="1994262"/>
            <a:ext cx="1391246" cy="4471795"/>
            <a:chOff x="8390612" y="1588403"/>
            <a:chExt cx="1391246" cy="4768346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BFFED91F-0C4D-41CF-979F-5EAF89B2A0B8}"/>
                </a:ext>
              </a:extLst>
            </p:cNvPr>
            <p:cNvGrpSpPr/>
            <p:nvPr/>
          </p:nvGrpSpPr>
          <p:grpSpPr>
            <a:xfrm flipH="1">
              <a:off x="8390612" y="1588403"/>
              <a:ext cx="695623" cy="4768346"/>
              <a:chOff x="2178206" y="1515291"/>
              <a:chExt cx="695623" cy="4768346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61087CA7-FC03-4985-B74B-FFFB4FC78704}"/>
                  </a:ext>
                </a:extLst>
              </p:cNvPr>
              <p:cNvCxnSpPr/>
              <p:nvPr/>
            </p:nvCxnSpPr>
            <p:spPr>
              <a:xfrm>
                <a:off x="2178206" y="1515291"/>
                <a:ext cx="0" cy="476834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2E2CE71D-3D7A-438B-8D40-0F02BFA05C29}"/>
                  </a:ext>
                </a:extLst>
              </p:cNvPr>
              <p:cNvCxnSpPr/>
              <p:nvPr/>
            </p:nvCxnSpPr>
            <p:spPr>
              <a:xfrm>
                <a:off x="2178206" y="1524000"/>
                <a:ext cx="69562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2FBC1EFC-F496-46E2-98AE-CBA996177BD4}"/>
                  </a:ext>
                </a:extLst>
              </p:cNvPr>
              <p:cNvCxnSpPr/>
              <p:nvPr/>
            </p:nvCxnSpPr>
            <p:spPr>
              <a:xfrm>
                <a:off x="2178206" y="6283637"/>
                <a:ext cx="69562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797656EE-2ABA-4A60-8C97-30284FE41AAF}"/>
                </a:ext>
              </a:extLst>
            </p:cNvPr>
            <p:cNvCxnSpPr>
              <a:cxnSpLocks/>
            </p:cNvCxnSpPr>
            <p:nvPr/>
          </p:nvCxnSpPr>
          <p:spPr>
            <a:xfrm>
              <a:off x="9086235" y="6356749"/>
              <a:ext cx="695623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CDB129E-62AB-433F-AF64-8E74591DE63F}"/>
              </a:ext>
            </a:extLst>
          </p:cNvPr>
          <p:cNvGrpSpPr/>
          <p:nvPr/>
        </p:nvGrpSpPr>
        <p:grpSpPr>
          <a:xfrm>
            <a:off x="9866695" y="191926"/>
            <a:ext cx="2699773" cy="531929"/>
            <a:chOff x="9866696" y="191926"/>
            <a:chExt cx="2695332" cy="5319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A2C302-5CE1-423B-8607-62308633EEC4}"/>
                </a:ext>
              </a:extLst>
            </p:cNvPr>
            <p:cNvSpPr txBox="1"/>
            <p:nvPr/>
          </p:nvSpPr>
          <p:spPr>
            <a:xfrm>
              <a:off x="10470469" y="191926"/>
              <a:ext cx="2091559" cy="52322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1400" b="1" cap="all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О</a:t>
              </a:r>
              <a:r>
                <a:rPr lang="ru-RU" sz="1400" b="1" dirty="0">
                  <a:latin typeface="Century Gothic" panose="020B0502020202020204" pitchFamily="34" charset="0"/>
                  <a:cs typeface="Cascadia Mono SemiBold" panose="020B0609020000020004" pitchFamily="49" charset="0"/>
                </a:rPr>
                <a:t>сторожно, Пирамида!</a:t>
              </a:r>
              <a:endParaRPr lang="ru-RU" sz="1400" b="1" cap="all" dirty="0">
                <a:latin typeface="Century Gothic" panose="020B0502020202020204" pitchFamily="34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E2E0785-DBCC-47DC-ABF0-1423E4500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4384"/>
            <a:stretch/>
          </p:blipFill>
          <p:spPr>
            <a:xfrm>
              <a:off x="9866696" y="200635"/>
              <a:ext cx="603773" cy="52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2657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846</Words>
  <Application>Microsoft Office PowerPoint</Application>
  <PresentationFormat>Широкоэкранный</PresentationFormat>
  <Paragraphs>115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Cambria</vt:lpstr>
      <vt:lpstr>Candara</vt:lpstr>
      <vt:lpstr>Cascadia Mono SemiBold</vt:lpstr>
      <vt:lpstr>Century Gothic</vt:lpstr>
      <vt:lpstr>Franklin Gothic Book</vt:lpstr>
      <vt:lpstr>Crop</vt:lpstr>
      <vt:lpstr>КОНКУРС ПРОЕКТОВ «БЮДЖЕТ ДЛЯ ГРАЖДАН»  </vt:lpstr>
      <vt:lpstr>Лавина дешевых велосипедов…  или математические основы классических финансовых пирамид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Анна Анатольевна</dc:creator>
  <cp:lastModifiedBy>Пользователь</cp:lastModifiedBy>
  <cp:revision>91</cp:revision>
  <dcterms:created xsi:type="dcterms:W3CDTF">2024-05-12T14:20:53Z</dcterms:created>
  <dcterms:modified xsi:type="dcterms:W3CDTF">2024-05-20T14:44:03Z</dcterms:modified>
</cp:coreProperties>
</file>